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4"/>
    <p:sldMasterId id="214748367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Lst>
  <p:sldSz cy="5143500" cx="9144000"/>
  <p:notesSz cx="6858000" cy="9144000"/>
  <p:embeddedFontLst>
    <p:embeddedFont>
      <p:font typeface="Proxima Nova"/>
      <p:regular r:id="rId46"/>
      <p:bold r:id="rId47"/>
      <p:italic r:id="rId48"/>
      <p:boldItalic r:id="rId49"/>
    </p:embeddedFont>
    <p:embeddedFont>
      <p:font typeface="Roboto Medium"/>
      <p:regular r:id="rId50"/>
      <p:bold r:id="rId51"/>
      <p:italic r:id="rId52"/>
      <p:boldItalic r:id="rId53"/>
    </p:embeddedFont>
    <p:embeddedFont>
      <p:font typeface="Amatic SC"/>
      <p:regular r:id="rId54"/>
      <p:bold r:id="rId55"/>
    </p:embeddedFont>
    <p:embeddedFont>
      <p:font typeface="Bebas Neue"/>
      <p:regular r:id="rId56"/>
    </p:embeddedFont>
    <p:embeddedFont>
      <p:font typeface="Proxima Nova Semibold"/>
      <p:regular r:id="rId57"/>
      <p:bold r:id="rId58"/>
      <p:boldItalic r:id="rId59"/>
    </p:embeddedFont>
    <p:embeddedFont>
      <p:font typeface="Montserrat ExtraBold"/>
      <p:bold r:id="rId60"/>
      <p:boldItalic r:id="rId61"/>
    </p:embeddedFont>
    <p:embeddedFont>
      <p:font typeface="Open Sans"/>
      <p:regular r:id="rId62"/>
      <p:bold r:id="rId63"/>
      <p:italic r:id="rId64"/>
      <p:boldItalic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38B93A9-55F3-46A3-B1C3-0381C93552D1}">
  <a:tblStyle styleId="{838B93A9-55F3-46A3-B1C3-0381C93552D1}" styleName="Table_0">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A9634087-0910-4197-ABAF-4975002C2B09}"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font" Target="fonts/ProximaNova-regular.fntdata"/><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roximaNova-italic.fntdata"/><Relationship Id="rId47" Type="http://schemas.openxmlformats.org/officeDocument/2006/relationships/font" Target="fonts/ProximaNova-bold.fntdata"/><Relationship Id="rId49" Type="http://schemas.openxmlformats.org/officeDocument/2006/relationships/font" Target="fonts/ProximaNova-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OpenSans-regular.fntdata"/><Relationship Id="rId61" Type="http://schemas.openxmlformats.org/officeDocument/2006/relationships/font" Target="fonts/MontserratExtraBold-boldItalic.fntdata"/><Relationship Id="rId20" Type="http://schemas.openxmlformats.org/officeDocument/2006/relationships/slide" Target="slides/slide14.xml"/><Relationship Id="rId64" Type="http://schemas.openxmlformats.org/officeDocument/2006/relationships/font" Target="fonts/OpenSans-italic.fntdata"/><Relationship Id="rId63" Type="http://schemas.openxmlformats.org/officeDocument/2006/relationships/font" Target="fonts/OpenSans-bold.fntdata"/><Relationship Id="rId22" Type="http://schemas.openxmlformats.org/officeDocument/2006/relationships/slide" Target="slides/slide16.xml"/><Relationship Id="rId21" Type="http://schemas.openxmlformats.org/officeDocument/2006/relationships/slide" Target="slides/slide15.xml"/><Relationship Id="rId65" Type="http://schemas.openxmlformats.org/officeDocument/2006/relationships/font" Target="fonts/OpenSans-boldItalic.fntdata"/><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MontserratExtraBold-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Medium-bold.fntdata"/><Relationship Id="rId50" Type="http://schemas.openxmlformats.org/officeDocument/2006/relationships/font" Target="fonts/RobotoMedium-regular.fntdata"/><Relationship Id="rId53" Type="http://schemas.openxmlformats.org/officeDocument/2006/relationships/font" Target="fonts/RobotoMedium-boldItalic.fntdata"/><Relationship Id="rId52" Type="http://schemas.openxmlformats.org/officeDocument/2006/relationships/font" Target="fonts/RobotoMedium-italic.fntdata"/><Relationship Id="rId11" Type="http://schemas.openxmlformats.org/officeDocument/2006/relationships/slide" Target="slides/slide5.xml"/><Relationship Id="rId55" Type="http://schemas.openxmlformats.org/officeDocument/2006/relationships/font" Target="fonts/AmaticSC-bold.fntdata"/><Relationship Id="rId10" Type="http://schemas.openxmlformats.org/officeDocument/2006/relationships/slide" Target="slides/slide4.xml"/><Relationship Id="rId54" Type="http://schemas.openxmlformats.org/officeDocument/2006/relationships/font" Target="fonts/AmaticSC-regular.fntdata"/><Relationship Id="rId13" Type="http://schemas.openxmlformats.org/officeDocument/2006/relationships/slide" Target="slides/slide7.xml"/><Relationship Id="rId57" Type="http://schemas.openxmlformats.org/officeDocument/2006/relationships/font" Target="fonts/ProximaNovaSemibold-regular.fntdata"/><Relationship Id="rId12" Type="http://schemas.openxmlformats.org/officeDocument/2006/relationships/slide" Target="slides/slide6.xml"/><Relationship Id="rId56" Type="http://schemas.openxmlformats.org/officeDocument/2006/relationships/font" Target="fonts/BebasNeue-regular.fntdata"/><Relationship Id="rId15" Type="http://schemas.openxmlformats.org/officeDocument/2006/relationships/slide" Target="slides/slide9.xml"/><Relationship Id="rId59" Type="http://schemas.openxmlformats.org/officeDocument/2006/relationships/font" Target="fonts/ProximaNovaSemibold-boldItalic.fntdata"/><Relationship Id="rId14" Type="http://schemas.openxmlformats.org/officeDocument/2006/relationships/slide" Target="slides/slide8.xml"/><Relationship Id="rId58" Type="http://schemas.openxmlformats.org/officeDocument/2006/relationships/font" Target="fonts/ProximaNovaSemibold-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presentation/d/14-c8BqwxgT_wmx7lv32CsGZ9QGMpWoFIrJKLx3TZb4M/edit#slide=id.gcd8a80d6bc_0_0"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e87febc48f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e87febc48f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1e87febc48f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1e87febc48f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888150c60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2888150c60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e87febc48f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1e87febc48f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888150c60c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888150c60c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Old presentation slide link:</a:t>
            </a:r>
            <a:br>
              <a:rPr lang="en"/>
            </a:br>
            <a:r>
              <a:rPr lang="en" u="sng">
                <a:solidFill>
                  <a:schemeClr val="hlink"/>
                </a:solidFill>
                <a:hlinkClick r:id="rId2"/>
              </a:rPr>
              <a:t>https://docs.google.com/presentation/d/14-c8BqwxgT_wmx7lv32CsGZ9QGMpWoFIrJKLx3TZb4M/edit#slide=id.gcd8a80d6bc_0_0</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4d9abab41c_0_18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4d9abab41c_0_18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24d9abab41c_0_18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24d9abab41c_0_18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24d9abab41c_0_18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24d9abab41c_0_18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24d9abab41c_0_18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24d9abab41c_0_18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24ebdbb757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24ebdbb757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4d9abab41c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4d9abab41c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24ebdbb7571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24ebdbb7571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g24d9abab41c_0_178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7" name="Google Shape;607;g24d9abab41c_0_178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24d9abab41c_0_90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24d9abab41c_0_90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g24d9abab41c_0_90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0" name="Google Shape;620;g24d9abab41c_0_90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g24d9abab41c_0_90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6" name="Google Shape;626;g24d9abab41c_0_90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24d9abab41c_0_90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24d9abab41c_0_90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24d9abab41c_0_90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24d9abab41c_0_90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 name="Shape 1001"/>
        <p:cNvGrpSpPr/>
        <p:nvPr/>
      </p:nvGrpSpPr>
      <p:grpSpPr>
        <a:xfrm>
          <a:off x="0" y="0"/>
          <a:ext cx="0" cy="0"/>
          <a:chOff x="0" y="0"/>
          <a:chExt cx="0" cy="0"/>
        </a:xfrm>
      </p:grpSpPr>
      <p:sp>
        <p:nvSpPr>
          <p:cNvPr id="1002" name="Google Shape;1002;g24d9abab41c_0_9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 name="Google Shape;1003;g24d9abab41c_0_9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2" name="Shape 3202"/>
        <p:cNvGrpSpPr/>
        <p:nvPr/>
      </p:nvGrpSpPr>
      <p:grpSpPr>
        <a:xfrm>
          <a:off x="0" y="0"/>
          <a:ext cx="0" cy="0"/>
          <a:chOff x="0" y="0"/>
          <a:chExt cx="0" cy="0"/>
        </a:xfrm>
      </p:grpSpPr>
      <p:sp>
        <p:nvSpPr>
          <p:cNvPr id="3203" name="Google Shape;3203;g24d9abab41c_0_11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4" name="Google Shape;3204;g24d9abab41c_0_11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1" name="Shape 3621"/>
        <p:cNvGrpSpPr/>
        <p:nvPr/>
      </p:nvGrpSpPr>
      <p:grpSpPr>
        <a:xfrm>
          <a:off x="0" y="0"/>
          <a:ext cx="0" cy="0"/>
          <a:chOff x="0" y="0"/>
          <a:chExt cx="0" cy="0"/>
        </a:xfrm>
      </p:grpSpPr>
      <p:sp>
        <p:nvSpPr>
          <p:cNvPr id="3622" name="Google Shape;3622;g24d9abab41c_0_120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3" name="Google Shape;3623;g24d9abab41c_0_12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4d9abab41c_0_17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4d9abab41c_0_17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1" name="Shape 3791"/>
        <p:cNvGrpSpPr/>
        <p:nvPr/>
      </p:nvGrpSpPr>
      <p:grpSpPr>
        <a:xfrm>
          <a:off x="0" y="0"/>
          <a:ext cx="0" cy="0"/>
          <a:chOff x="0" y="0"/>
          <a:chExt cx="0" cy="0"/>
        </a:xfrm>
      </p:grpSpPr>
      <p:sp>
        <p:nvSpPr>
          <p:cNvPr id="3792" name="Google Shape;3792;g24d9abab41c_0_12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3" name="Google Shape;3793;g24d9abab41c_0_12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6" name="Shape 4196"/>
        <p:cNvGrpSpPr/>
        <p:nvPr/>
      </p:nvGrpSpPr>
      <p:grpSpPr>
        <a:xfrm>
          <a:off x="0" y="0"/>
          <a:ext cx="0" cy="0"/>
          <a:chOff x="0" y="0"/>
          <a:chExt cx="0" cy="0"/>
        </a:xfrm>
      </p:grpSpPr>
      <p:sp>
        <p:nvSpPr>
          <p:cNvPr id="4197" name="Google Shape;4197;g24d9abab41c_0_12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8" name="Google Shape;4198;g24d9abab41c_0_12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6" name="Shape 4576"/>
        <p:cNvGrpSpPr/>
        <p:nvPr/>
      </p:nvGrpSpPr>
      <p:grpSpPr>
        <a:xfrm>
          <a:off x="0" y="0"/>
          <a:ext cx="0" cy="0"/>
          <a:chOff x="0" y="0"/>
          <a:chExt cx="0" cy="0"/>
        </a:xfrm>
      </p:grpSpPr>
      <p:sp>
        <p:nvSpPr>
          <p:cNvPr id="4577" name="Google Shape;4577;g24d9abab41c_0_129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8" name="Google Shape;4578;g24d9abab41c_0_129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2" name="Shape 5002"/>
        <p:cNvGrpSpPr/>
        <p:nvPr/>
      </p:nvGrpSpPr>
      <p:grpSpPr>
        <a:xfrm>
          <a:off x="0" y="0"/>
          <a:ext cx="0" cy="0"/>
          <a:chOff x="0" y="0"/>
          <a:chExt cx="0" cy="0"/>
        </a:xfrm>
      </p:grpSpPr>
      <p:sp>
        <p:nvSpPr>
          <p:cNvPr id="5003" name="Google Shape;5003;g24d9abab41c_0_13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4" name="Google Shape;5004;g24d9abab41c_0_13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3" name="Shape 5363"/>
        <p:cNvGrpSpPr/>
        <p:nvPr/>
      </p:nvGrpSpPr>
      <p:grpSpPr>
        <a:xfrm>
          <a:off x="0" y="0"/>
          <a:ext cx="0" cy="0"/>
          <a:chOff x="0" y="0"/>
          <a:chExt cx="0" cy="0"/>
        </a:xfrm>
      </p:grpSpPr>
      <p:sp>
        <p:nvSpPr>
          <p:cNvPr id="5364" name="Google Shape;5364;g24d9abab41c_0_137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5" name="Google Shape;5365;g24d9abab41c_0_137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3" name="Shape 5873"/>
        <p:cNvGrpSpPr/>
        <p:nvPr/>
      </p:nvGrpSpPr>
      <p:grpSpPr>
        <a:xfrm>
          <a:off x="0" y="0"/>
          <a:ext cx="0" cy="0"/>
          <a:chOff x="0" y="0"/>
          <a:chExt cx="0" cy="0"/>
        </a:xfrm>
      </p:grpSpPr>
      <p:sp>
        <p:nvSpPr>
          <p:cNvPr id="5874" name="Google Shape;5874;g24d9abab41c_0_14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5" name="Google Shape;5875;g24d9abab41c_0_14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3" name="Shape 6493"/>
        <p:cNvGrpSpPr/>
        <p:nvPr/>
      </p:nvGrpSpPr>
      <p:grpSpPr>
        <a:xfrm>
          <a:off x="0" y="0"/>
          <a:ext cx="0" cy="0"/>
          <a:chOff x="0" y="0"/>
          <a:chExt cx="0" cy="0"/>
        </a:xfrm>
      </p:grpSpPr>
      <p:sp>
        <p:nvSpPr>
          <p:cNvPr id="6494" name="Google Shape;6494;g24d9abab41c_0_148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5" name="Google Shape;6495;g24d9abab41c_0_148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7" name="Shape 7087"/>
        <p:cNvGrpSpPr/>
        <p:nvPr/>
      </p:nvGrpSpPr>
      <p:grpSpPr>
        <a:xfrm>
          <a:off x="0" y="0"/>
          <a:ext cx="0" cy="0"/>
          <a:chOff x="0" y="0"/>
          <a:chExt cx="0" cy="0"/>
        </a:xfrm>
      </p:grpSpPr>
      <p:sp>
        <p:nvSpPr>
          <p:cNvPr id="7088" name="Google Shape;7088;g24d9abab41c_0_154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9" name="Google Shape;7089;g24d9abab41c_0_154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08" name="Shape 7408"/>
        <p:cNvGrpSpPr/>
        <p:nvPr/>
      </p:nvGrpSpPr>
      <p:grpSpPr>
        <a:xfrm>
          <a:off x="0" y="0"/>
          <a:ext cx="0" cy="0"/>
          <a:chOff x="0" y="0"/>
          <a:chExt cx="0" cy="0"/>
        </a:xfrm>
      </p:grpSpPr>
      <p:sp>
        <p:nvSpPr>
          <p:cNvPr id="7409" name="Google Shape;7409;g24d9abab41c_0_157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10" name="Google Shape;7410;g24d9abab41c_0_157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16" name="Shape 7716"/>
        <p:cNvGrpSpPr/>
        <p:nvPr/>
      </p:nvGrpSpPr>
      <p:grpSpPr>
        <a:xfrm>
          <a:off x="0" y="0"/>
          <a:ext cx="0" cy="0"/>
          <a:chOff x="0" y="0"/>
          <a:chExt cx="0" cy="0"/>
        </a:xfrm>
      </p:grpSpPr>
      <p:sp>
        <p:nvSpPr>
          <p:cNvPr id="7717" name="Google Shape;7717;g24d9abab41c_0_17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18" name="Google Shape;7718;g24d9abab41c_0_17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4d9abab41c_0_178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4d9abab41c_0_178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Story by raymond</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4d9abab41c_0_179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24d9abab41c_0_179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e87febc48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e87febc48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e87febc48f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e87febc48f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4d9abab41c_0_179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4d9abab41c_0_179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e87febc48f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e87febc48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563625"/>
            <a:ext cx="4965600" cy="16779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5100">
                <a:latin typeface="Montserrat ExtraBold"/>
                <a:ea typeface="Montserrat ExtraBold"/>
                <a:cs typeface="Montserrat ExtraBold"/>
                <a:sym typeface="Montserrat Extra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13225" y="2304400"/>
            <a:ext cx="2966700" cy="704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600">
                <a:latin typeface="Open Sans"/>
                <a:ea typeface="Open Sans"/>
                <a:cs typeface="Open Sans"/>
                <a:sym typeface="Open Sans"/>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grpSp>
        <p:nvGrpSpPr>
          <p:cNvPr id="11" name="Google Shape;11;p2"/>
          <p:cNvGrpSpPr/>
          <p:nvPr/>
        </p:nvGrpSpPr>
        <p:grpSpPr>
          <a:xfrm>
            <a:off x="304800" y="344750"/>
            <a:ext cx="8534400" cy="4454000"/>
            <a:chOff x="304800" y="344750"/>
            <a:chExt cx="8534400" cy="4454000"/>
          </a:xfrm>
        </p:grpSpPr>
        <p:cxnSp>
          <p:nvCxnSpPr>
            <p:cNvPr id="12" name="Google Shape;12;p2"/>
            <p:cNvCxnSpPr/>
            <p:nvPr/>
          </p:nvCxnSpPr>
          <p:spPr>
            <a:xfrm>
              <a:off x="2733000" y="344750"/>
              <a:ext cx="6106200" cy="0"/>
            </a:xfrm>
            <a:prstGeom prst="straightConnector1">
              <a:avLst/>
            </a:prstGeom>
            <a:noFill/>
            <a:ln cap="flat" cmpd="sng" w="9525">
              <a:solidFill>
                <a:schemeClr val="dk1"/>
              </a:solidFill>
              <a:prstDash val="solid"/>
              <a:round/>
              <a:headEnd len="med" w="med" type="none"/>
              <a:tailEnd len="med" w="med" type="none"/>
            </a:ln>
          </p:spPr>
        </p:cxnSp>
        <p:cxnSp>
          <p:nvCxnSpPr>
            <p:cNvPr id="13" name="Google Shape;13;p2"/>
            <p:cNvCxnSpPr/>
            <p:nvPr/>
          </p:nvCxnSpPr>
          <p:spPr>
            <a:xfrm>
              <a:off x="304800" y="4798750"/>
              <a:ext cx="61062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8" name="Shape 58"/>
        <p:cNvGrpSpPr/>
        <p:nvPr/>
      </p:nvGrpSpPr>
      <p:grpSpPr>
        <a:xfrm>
          <a:off x="0" y="0"/>
          <a:ext cx="0" cy="0"/>
          <a:chOff x="0" y="0"/>
          <a:chExt cx="0" cy="0"/>
        </a:xfrm>
      </p:grpSpPr>
      <p:sp>
        <p:nvSpPr>
          <p:cNvPr id="59" name="Google Shape;59;p11"/>
          <p:cNvSpPr txBox="1"/>
          <p:nvPr>
            <p:ph hasCustomPrompt="1" type="title"/>
          </p:nvPr>
        </p:nvSpPr>
        <p:spPr>
          <a:xfrm>
            <a:off x="2029350" y="1678375"/>
            <a:ext cx="5085300" cy="11388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6000">
                <a:solidFill>
                  <a:schemeClr val="accent3"/>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0" name="Google Shape;60;p11"/>
          <p:cNvSpPr txBox="1"/>
          <p:nvPr>
            <p:ph idx="1" type="subTitle"/>
          </p:nvPr>
        </p:nvSpPr>
        <p:spPr>
          <a:xfrm>
            <a:off x="2925000" y="2724125"/>
            <a:ext cx="3294000" cy="7410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None/>
              <a:defRPr sz="16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61" name="Shape 6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62" name="Shape 62"/>
        <p:cNvGrpSpPr/>
        <p:nvPr/>
      </p:nvGrpSpPr>
      <p:grpSpPr>
        <a:xfrm>
          <a:off x="0" y="0"/>
          <a:ext cx="0" cy="0"/>
          <a:chOff x="0" y="0"/>
          <a:chExt cx="0" cy="0"/>
        </a:xfrm>
      </p:grpSpPr>
      <p:sp>
        <p:nvSpPr>
          <p:cNvPr id="63" name="Google Shape;63;p1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64" name="Google Shape;64;p13"/>
          <p:cNvSpPr txBox="1"/>
          <p:nvPr>
            <p:ph hasCustomPrompt="1" idx="2" type="title"/>
          </p:nvPr>
        </p:nvSpPr>
        <p:spPr>
          <a:xfrm>
            <a:off x="1837475" y="1595983"/>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 name="Google Shape;65;p13"/>
          <p:cNvSpPr txBox="1"/>
          <p:nvPr>
            <p:ph hasCustomPrompt="1" idx="3" type="title"/>
          </p:nvPr>
        </p:nvSpPr>
        <p:spPr>
          <a:xfrm>
            <a:off x="1837475" y="3029391"/>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6" name="Google Shape;66;p13"/>
          <p:cNvSpPr txBox="1"/>
          <p:nvPr>
            <p:ph hasCustomPrompt="1" idx="4" type="title"/>
          </p:nvPr>
        </p:nvSpPr>
        <p:spPr>
          <a:xfrm>
            <a:off x="4180200" y="1595983"/>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p:nvPr>
            <p:ph hasCustomPrompt="1" idx="5" type="title"/>
          </p:nvPr>
        </p:nvSpPr>
        <p:spPr>
          <a:xfrm>
            <a:off x="4180200" y="3029391"/>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 name="Google Shape;68;p13"/>
          <p:cNvSpPr txBox="1"/>
          <p:nvPr>
            <p:ph hasCustomPrompt="1" idx="6" type="title"/>
          </p:nvPr>
        </p:nvSpPr>
        <p:spPr>
          <a:xfrm>
            <a:off x="6522925" y="1595983"/>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p:nvPr>
            <p:ph hasCustomPrompt="1" idx="7" type="title"/>
          </p:nvPr>
        </p:nvSpPr>
        <p:spPr>
          <a:xfrm>
            <a:off x="6522925" y="3029391"/>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0" name="Google Shape;70;p13"/>
          <p:cNvSpPr txBox="1"/>
          <p:nvPr>
            <p:ph idx="1" type="subTitle"/>
          </p:nvPr>
        </p:nvSpPr>
        <p:spPr>
          <a:xfrm>
            <a:off x="1289375" y="2004675"/>
            <a:ext cx="1830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1" name="Google Shape;71;p13"/>
          <p:cNvSpPr txBox="1"/>
          <p:nvPr>
            <p:ph idx="8" type="subTitle"/>
          </p:nvPr>
        </p:nvSpPr>
        <p:spPr>
          <a:xfrm>
            <a:off x="3632100" y="2004675"/>
            <a:ext cx="1830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2" name="Google Shape;72;p13"/>
          <p:cNvSpPr txBox="1"/>
          <p:nvPr>
            <p:ph idx="9" type="subTitle"/>
          </p:nvPr>
        </p:nvSpPr>
        <p:spPr>
          <a:xfrm>
            <a:off x="5974825" y="2004675"/>
            <a:ext cx="1830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3" name="Google Shape;73;p13"/>
          <p:cNvSpPr txBox="1"/>
          <p:nvPr>
            <p:ph idx="13" type="subTitle"/>
          </p:nvPr>
        </p:nvSpPr>
        <p:spPr>
          <a:xfrm>
            <a:off x="1289375" y="3438050"/>
            <a:ext cx="1830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4" name="Google Shape;74;p13"/>
          <p:cNvSpPr txBox="1"/>
          <p:nvPr>
            <p:ph idx="14" type="subTitle"/>
          </p:nvPr>
        </p:nvSpPr>
        <p:spPr>
          <a:xfrm>
            <a:off x="3632100" y="3438050"/>
            <a:ext cx="1830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5" name="Google Shape;75;p13"/>
          <p:cNvSpPr txBox="1"/>
          <p:nvPr>
            <p:ph idx="15" type="subTitle"/>
          </p:nvPr>
        </p:nvSpPr>
        <p:spPr>
          <a:xfrm>
            <a:off x="5974825" y="3438050"/>
            <a:ext cx="1830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76" name="Google Shape;76;p13"/>
          <p:cNvGrpSpPr/>
          <p:nvPr/>
        </p:nvGrpSpPr>
        <p:grpSpPr>
          <a:xfrm>
            <a:off x="304800" y="344750"/>
            <a:ext cx="8534400" cy="4454000"/>
            <a:chOff x="304800" y="344750"/>
            <a:chExt cx="8534400" cy="4454000"/>
          </a:xfrm>
        </p:grpSpPr>
        <p:cxnSp>
          <p:nvCxnSpPr>
            <p:cNvPr id="77" name="Google Shape;77;p13"/>
            <p:cNvCxnSpPr/>
            <p:nvPr/>
          </p:nvCxnSpPr>
          <p:spPr>
            <a:xfrm>
              <a:off x="2733000" y="344750"/>
              <a:ext cx="6106200" cy="0"/>
            </a:xfrm>
            <a:prstGeom prst="straightConnector1">
              <a:avLst/>
            </a:prstGeom>
            <a:noFill/>
            <a:ln cap="flat" cmpd="sng" w="9525">
              <a:solidFill>
                <a:schemeClr val="dk1"/>
              </a:solidFill>
              <a:prstDash val="solid"/>
              <a:round/>
              <a:headEnd len="med" w="med" type="none"/>
              <a:tailEnd len="med" w="med" type="none"/>
            </a:ln>
          </p:spPr>
        </p:cxnSp>
        <p:cxnSp>
          <p:nvCxnSpPr>
            <p:cNvPr id="78" name="Google Shape;78;p13"/>
            <p:cNvCxnSpPr/>
            <p:nvPr/>
          </p:nvCxnSpPr>
          <p:spPr>
            <a:xfrm>
              <a:off x="304800" y="4798750"/>
              <a:ext cx="6106200" cy="0"/>
            </a:xfrm>
            <a:prstGeom prst="straightConnector1">
              <a:avLst/>
            </a:prstGeom>
            <a:noFill/>
            <a:ln cap="flat" cmpd="sng" w="9525">
              <a:solidFill>
                <a:schemeClr val="dk1"/>
              </a:solidFill>
              <a:prstDash val="solid"/>
              <a:round/>
              <a:headEnd len="med" w="med" type="none"/>
              <a:tailEnd len="med" w="med" type="none"/>
            </a:ln>
          </p:spPr>
        </p:cxnSp>
      </p:grpSp>
      <p:sp>
        <p:nvSpPr>
          <p:cNvPr id="79" name="Google Shape;79;p13"/>
          <p:cNvSpPr/>
          <p:nvPr/>
        </p:nvSpPr>
        <p:spPr>
          <a:xfrm rot="-1860658">
            <a:off x="8588459" y="590618"/>
            <a:ext cx="1498830" cy="3962288"/>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rot="-2456599">
            <a:off x="-1105703" y="-115640"/>
            <a:ext cx="1406353" cy="3718429"/>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4">
    <p:spTree>
      <p:nvGrpSpPr>
        <p:cNvPr id="81" name="Shape 81"/>
        <p:cNvGrpSpPr/>
        <p:nvPr/>
      </p:nvGrpSpPr>
      <p:grpSpPr>
        <a:xfrm>
          <a:off x="0" y="0"/>
          <a:ext cx="0" cy="0"/>
          <a:chOff x="0" y="0"/>
          <a:chExt cx="0" cy="0"/>
        </a:xfrm>
      </p:grpSpPr>
      <p:sp>
        <p:nvSpPr>
          <p:cNvPr id="82" name="Google Shape;82;p14"/>
          <p:cNvSpPr txBox="1"/>
          <p:nvPr>
            <p:ph type="title"/>
          </p:nvPr>
        </p:nvSpPr>
        <p:spPr>
          <a:xfrm>
            <a:off x="3441775" y="3274913"/>
            <a:ext cx="4988700" cy="4962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100">
                <a:solidFill>
                  <a:schemeClr val="dk1"/>
                </a:solidFill>
              </a:defRPr>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83" name="Google Shape;83;p14"/>
          <p:cNvSpPr txBox="1"/>
          <p:nvPr>
            <p:ph idx="1" type="subTitle"/>
          </p:nvPr>
        </p:nvSpPr>
        <p:spPr>
          <a:xfrm>
            <a:off x="3442100" y="1372388"/>
            <a:ext cx="4988700" cy="18993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1200"/>
              <a:buNone/>
              <a:defRPr sz="2500"/>
            </a:lvl1pPr>
            <a:lvl2pPr lvl="1" rtl="0" algn="r">
              <a:spcBef>
                <a:spcPts val="0"/>
              </a:spcBef>
              <a:spcAft>
                <a:spcPts val="0"/>
              </a:spcAft>
              <a:buSzPts val="1200"/>
              <a:buNone/>
              <a:defRPr/>
            </a:lvl2pPr>
            <a:lvl3pPr lvl="2" rtl="0" algn="r">
              <a:spcBef>
                <a:spcPts val="0"/>
              </a:spcBef>
              <a:spcAft>
                <a:spcPts val="0"/>
              </a:spcAft>
              <a:buSzPts val="1200"/>
              <a:buNone/>
              <a:defRPr/>
            </a:lvl3pPr>
            <a:lvl4pPr lvl="3" rtl="0" algn="r">
              <a:spcBef>
                <a:spcPts val="0"/>
              </a:spcBef>
              <a:spcAft>
                <a:spcPts val="0"/>
              </a:spcAft>
              <a:buSzPts val="1200"/>
              <a:buNone/>
              <a:defRPr/>
            </a:lvl4pPr>
            <a:lvl5pPr lvl="4" rtl="0" algn="r">
              <a:spcBef>
                <a:spcPts val="0"/>
              </a:spcBef>
              <a:spcAft>
                <a:spcPts val="0"/>
              </a:spcAft>
              <a:buSzPts val="1200"/>
              <a:buNone/>
              <a:defRPr/>
            </a:lvl5pPr>
            <a:lvl6pPr lvl="5" rtl="0" algn="r">
              <a:spcBef>
                <a:spcPts val="0"/>
              </a:spcBef>
              <a:spcAft>
                <a:spcPts val="0"/>
              </a:spcAft>
              <a:buSzPts val="1200"/>
              <a:buNone/>
              <a:defRPr/>
            </a:lvl6pPr>
            <a:lvl7pPr lvl="6" rtl="0" algn="r">
              <a:spcBef>
                <a:spcPts val="0"/>
              </a:spcBef>
              <a:spcAft>
                <a:spcPts val="0"/>
              </a:spcAft>
              <a:buSzPts val="1200"/>
              <a:buNone/>
              <a:defRPr/>
            </a:lvl7pPr>
            <a:lvl8pPr lvl="7" rtl="0" algn="r">
              <a:spcBef>
                <a:spcPts val="0"/>
              </a:spcBef>
              <a:spcAft>
                <a:spcPts val="0"/>
              </a:spcAft>
              <a:buSzPts val="1200"/>
              <a:buNone/>
              <a:defRPr/>
            </a:lvl8pPr>
            <a:lvl9pPr lvl="8" rtl="0" algn="r">
              <a:spcBef>
                <a:spcPts val="0"/>
              </a:spcBef>
              <a:spcAft>
                <a:spcPts val="0"/>
              </a:spcAft>
              <a:buSzPts val="1200"/>
              <a:buNone/>
              <a:defRPr/>
            </a:lvl9pPr>
          </a:lstStyle>
          <a:p/>
        </p:txBody>
      </p:sp>
      <p:grpSp>
        <p:nvGrpSpPr>
          <p:cNvPr id="84" name="Google Shape;84;p14"/>
          <p:cNvGrpSpPr/>
          <p:nvPr/>
        </p:nvGrpSpPr>
        <p:grpSpPr>
          <a:xfrm flipH="1">
            <a:off x="304800" y="344750"/>
            <a:ext cx="8534400" cy="4454000"/>
            <a:chOff x="304800" y="344750"/>
            <a:chExt cx="8534400" cy="4454000"/>
          </a:xfrm>
        </p:grpSpPr>
        <p:cxnSp>
          <p:nvCxnSpPr>
            <p:cNvPr id="85" name="Google Shape;85;p14"/>
            <p:cNvCxnSpPr/>
            <p:nvPr/>
          </p:nvCxnSpPr>
          <p:spPr>
            <a:xfrm>
              <a:off x="2733000" y="344750"/>
              <a:ext cx="6106200" cy="0"/>
            </a:xfrm>
            <a:prstGeom prst="straightConnector1">
              <a:avLst/>
            </a:prstGeom>
            <a:noFill/>
            <a:ln cap="flat" cmpd="sng" w="9525">
              <a:solidFill>
                <a:schemeClr val="dk2"/>
              </a:solidFill>
              <a:prstDash val="solid"/>
              <a:round/>
              <a:headEnd len="med" w="med" type="none"/>
              <a:tailEnd len="med" w="med" type="none"/>
            </a:ln>
          </p:spPr>
        </p:cxnSp>
        <p:cxnSp>
          <p:nvCxnSpPr>
            <p:cNvPr id="86" name="Google Shape;86;p14"/>
            <p:cNvCxnSpPr/>
            <p:nvPr/>
          </p:nvCxnSpPr>
          <p:spPr>
            <a:xfrm>
              <a:off x="304800" y="4798750"/>
              <a:ext cx="6106200" cy="0"/>
            </a:xfrm>
            <a:prstGeom prst="straightConnector1">
              <a:avLst/>
            </a:prstGeom>
            <a:noFill/>
            <a:ln cap="flat" cmpd="sng" w="9525">
              <a:solidFill>
                <a:schemeClr val="dk2"/>
              </a:solidFill>
              <a:prstDash val="solid"/>
              <a:round/>
              <a:headEnd len="med" w="med" type="none"/>
              <a:tailEnd len="med" w="med" type="none"/>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
    <p:spTree>
      <p:nvGrpSpPr>
        <p:cNvPr id="87" name="Shape 87"/>
        <p:cNvGrpSpPr/>
        <p:nvPr/>
      </p:nvGrpSpPr>
      <p:grpSpPr>
        <a:xfrm>
          <a:off x="0" y="0"/>
          <a:ext cx="0" cy="0"/>
          <a:chOff x="0" y="0"/>
          <a:chExt cx="0" cy="0"/>
        </a:xfrm>
      </p:grpSpPr>
      <p:sp>
        <p:nvSpPr>
          <p:cNvPr id="88" name="Google Shape;88;p15"/>
          <p:cNvSpPr txBox="1"/>
          <p:nvPr>
            <p:ph idx="1" type="subTitle"/>
          </p:nvPr>
        </p:nvSpPr>
        <p:spPr>
          <a:xfrm flipH="1">
            <a:off x="713300" y="1513172"/>
            <a:ext cx="4170300" cy="3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600"/>
            </a:lvl1pPr>
            <a:lvl2pPr lvl="1" rtl="0" algn="ctr">
              <a:spcBef>
                <a:spcPts val="0"/>
              </a:spcBef>
              <a:spcAft>
                <a:spcPts val="0"/>
              </a:spcAft>
              <a:buSzPts val="1500"/>
              <a:buNone/>
              <a:defRPr sz="1500"/>
            </a:lvl2pPr>
            <a:lvl3pPr lvl="2" rtl="0" algn="ctr">
              <a:spcBef>
                <a:spcPts val="0"/>
              </a:spcBef>
              <a:spcAft>
                <a:spcPts val="0"/>
              </a:spcAft>
              <a:buSzPts val="1500"/>
              <a:buNone/>
              <a:defRPr sz="1500"/>
            </a:lvl3pPr>
            <a:lvl4pPr lvl="3" rtl="0" algn="ctr">
              <a:spcBef>
                <a:spcPts val="0"/>
              </a:spcBef>
              <a:spcAft>
                <a:spcPts val="0"/>
              </a:spcAft>
              <a:buSzPts val="1500"/>
              <a:buNone/>
              <a:defRPr sz="1500"/>
            </a:lvl4pPr>
            <a:lvl5pPr lvl="4" rtl="0" algn="ctr">
              <a:spcBef>
                <a:spcPts val="0"/>
              </a:spcBef>
              <a:spcAft>
                <a:spcPts val="0"/>
              </a:spcAft>
              <a:buSzPts val="1500"/>
              <a:buNone/>
              <a:defRPr sz="1500"/>
            </a:lvl5pPr>
            <a:lvl6pPr lvl="5" rtl="0" algn="ctr">
              <a:spcBef>
                <a:spcPts val="0"/>
              </a:spcBef>
              <a:spcAft>
                <a:spcPts val="0"/>
              </a:spcAft>
              <a:buSzPts val="1500"/>
              <a:buNone/>
              <a:defRPr sz="1500"/>
            </a:lvl6pPr>
            <a:lvl7pPr lvl="6" rtl="0" algn="ctr">
              <a:spcBef>
                <a:spcPts val="0"/>
              </a:spcBef>
              <a:spcAft>
                <a:spcPts val="0"/>
              </a:spcAft>
              <a:buSzPts val="1500"/>
              <a:buNone/>
              <a:defRPr sz="1500"/>
            </a:lvl7pPr>
            <a:lvl8pPr lvl="7" rtl="0" algn="ctr">
              <a:spcBef>
                <a:spcPts val="0"/>
              </a:spcBef>
              <a:spcAft>
                <a:spcPts val="0"/>
              </a:spcAft>
              <a:buSzPts val="1500"/>
              <a:buNone/>
              <a:defRPr sz="1500"/>
            </a:lvl8pPr>
            <a:lvl9pPr lvl="8" rtl="0" algn="ctr">
              <a:spcBef>
                <a:spcPts val="0"/>
              </a:spcBef>
              <a:spcAft>
                <a:spcPts val="0"/>
              </a:spcAft>
              <a:buSzPts val="1500"/>
              <a:buNone/>
              <a:defRPr sz="1500"/>
            </a:lvl9pPr>
          </a:lstStyle>
          <a:p/>
        </p:txBody>
      </p:sp>
      <p:sp>
        <p:nvSpPr>
          <p:cNvPr id="89" name="Google Shape;89;p15"/>
          <p:cNvSpPr txBox="1"/>
          <p:nvPr>
            <p:ph hasCustomPrompt="1" type="title"/>
          </p:nvPr>
        </p:nvSpPr>
        <p:spPr>
          <a:xfrm flipH="1">
            <a:off x="713300" y="850775"/>
            <a:ext cx="4170300" cy="7170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4300">
                <a:solidFill>
                  <a:schemeClr val="accent3"/>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90" name="Google Shape;90;p15"/>
          <p:cNvSpPr txBox="1"/>
          <p:nvPr>
            <p:ph idx="2" type="subTitle"/>
          </p:nvPr>
        </p:nvSpPr>
        <p:spPr>
          <a:xfrm flipH="1">
            <a:off x="713300" y="2713499"/>
            <a:ext cx="4170300" cy="3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600"/>
            </a:lvl1pPr>
            <a:lvl2pPr lvl="1" rtl="0" algn="ctr">
              <a:spcBef>
                <a:spcPts val="0"/>
              </a:spcBef>
              <a:spcAft>
                <a:spcPts val="0"/>
              </a:spcAft>
              <a:buSzPts val="1500"/>
              <a:buNone/>
              <a:defRPr sz="1500"/>
            </a:lvl2pPr>
            <a:lvl3pPr lvl="2" rtl="0" algn="ctr">
              <a:spcBef>
                <a:spcPts val="0"/>
              </a:spcBef>
              <a:spcAft>
                <a:spcPts val="0"/>
              </a:spcAft>
              <a:buSzPts val="1500"/>
              <a:buNone/>
              <a:defRPr sz="1500"/>
            </a:lvl3pPr>
            <a:lvl4pPr lvl="3" rtl="0" algn="ctr">
              <a:spcBef>
                <a:spcPts val="0"/>
              </a:spcBef>
              <a:spcAft>
                <a:spcPts val="0"/>
              </a:spcAft>
              <a:buSzPts val="1500"/>
              <a:buNone/>
              <a:defRPr sz="1500"/>
            </a:lvl4pPr>
            <a:lvl5pPr lvl="4" rtl="0" algn="ctr">
              <a:spcBef>
                <a:spcPts val="0"/>
              </a:spcBef>
              <a:spcAft>
                <a:spcPts val="0"/>
              </a:spcAft>
              <a:buSzPts val="1500"/>
              <a:buNone/>
              <a:defRPr sz="1500"/>
            </a:lvl5pPr>
            <a:lvl6pPr lvl="5" rtl="0" algn="ctr">
              <a:spcBef>
                <a:spcPts val="0"/>
              </a:spcBef>
              <a:spcAft>
                <a:spcPts val="0"/>
              </a:spcAft>
              <a:buSzPts val="1500"/>
              <a:buNone/>
              <a:defRPr sz="1500"/>
            </a:lvl6pPr>
            <a:lvl7pPr lvl="6" rtl="0" algn="ctr">
              <a:spcBef>
                <a:spcPts val="0"/>
              </a:spcBef>
              <a:spcAft>
                <a:spcPts val="0"/>
              </a:spcAft>
              <a:buSzPts val="1500"/>
              <a:buNone/>
              <a:defRPr sz="1500"/>
            </a:lvl7pPr>
            <a:lvl8pPr lvl="7" rtl="0" algn="ctr">
              <a:spcBef>
                <a:spcPts val="0"/>
              </a:spcBef>
              <a:spcAft>
                <a:spcPts val="0"/>
              </a:spcAft>
              <a:buSzPts val="1500"/>
              <a:buNone/>
              <a:defRPr sz="1500"/>
            </a:lvl8pPr>
            <a:lvl9pPr lvl="8" rtl="0" algn="ctr">
              <a:spcBef>
                <a:spcPts val="0"/>
              </a:spcBef>
              <a:spcAft>
                <a:spcPts val="0"/>
              </a:spcAft>
              <a:buSzPts val="1500"/>
              <a:buNone/>
              <a:defRPr sz="1500"/>
            </a:lvl9pPr>
          </a:lstStyle>
          <a:p/>
        </p:txBody>
      </p:sp>
      <p:sp>
        <p:nvSpPr>
          <p:cNvPr id="91" name="Google Shape;91;p15"/>
          <p:cNvSpPr txBox="1"/>
          <p:nvPr>
            <p:ph hasCustomPrompt="1" idx="3" type="title"/>
          </p:nvPr>
        </p:nvSpPr>
        <p:spPr>
          <a:xfrm flipH="1">
            <a:off x="713300" y="2060470"/>
            <a:ext cx="4170300" cy="7170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43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92" name="Google Shape;92;p15"/>
          <p:cNvSpPr txBox="1"/>
          <p:nvPr>
            <p:ph idx="4" type="subTitle"/>
          </p:nvPr>
        </p:nvSpPr>
        <p:spPr>
          <a:xfrm flipH="1">
            <a:off x="713300" y="3913825"/>
            <a:ext cx="4170300" cy="3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600"/>
            </a:lvl1pPr>
            <a:lvl2pPr lvl="1" rtl="0" algn="ctr">
              <a:spcBef>
                <a:spcPts val="0"/>
              </a:spcBef>
              <a:spcAft>
                <a:spcPts val="0"/>
              </a:spcAft>
              <a:buSzPts val="1500"/>
              <a:buNone/>
              <a:defRPr sz="1500"/>
            </a:lvl2pPr>
            <a:lvl3pPr lvl="2" rtl="0" algn="ctr">
              <a:spcBef>
                <a:spcPts val="0"/>
              </a:spcBef>
              <a:spcAft>
                <a:spcPts val="0"/>
              </a:spcAft>
              <a:buSzPts val="1500"/>
              <a:buNone/>
              <a:defRPr sz="1500"/>
            </a:lvl3pPr>
            <a:lvl4pPr lvl="3" rtl="0" algn="ctr">
              <a:spcBef>
                <a:spcPts val="0"/>
              </a:spcBef>
              <a:spcAft>
                <a:spcPts val="0"/>
              </a:spcAft>
              <a:buSzPts val="1500"/>
              <a:buNone/>
              <a:defRPr sz="1500"/>
            </a:lvl4pPr>
            <a:lvl5pPr lvl="4" rtl="0" algn="ctr">
              <a:spcBef>
                <a:spcPts val="0"/>
              </a:spcBef>
              <a:spcAft>
                <a:spcPts val="0"/>
              </a:spcAft>
              <a:buSzPts val="1500"/>
              <a:buNone/>
              <a:defRPr sz="1500"/>
            </a:lvl5pPr>
            <a:lvl6pPr lvl="5" rtl="0" algn="ctr">
              <a:spcBef>
                <a:spcPts val="0"/>
              </a:spcBef>
              <a:spcAft>
                <a:spcPts val="0"/>
              </a:spcAft>
              <a:buSzPts val="1500"/>
              <a:buNone/>
              <a:defRPr sz="1500"/>
            </a:lvl6pPr>
            <a:lvl7pPr lvl="6" rtl="0" algn="ctr">
              <a:spcBef>
                <a:spcPts val="0"/>
              </a:spcBef>
              <a:spcAft>
                <a:spcPts val="0"/>
              </a:spcAft>
              <a:buSzPts val="1500"/>
              <a:buNone/>
              <a:defRPr sz="1500"/>
            </a:lvl7pPr>
            <a:lvl8pPr lvl="7" rtl="0" algn="ctr">
              <a:spcBef>
                <a:spcPts val="0"/>
              </a:spcBef>
              <a:spcAft>
                <a:spcPts val="0"/>
              </a:spcAft>
              <a:buSzPts val="1500"/>
              <a:buNone/>
              <a:defRPr sz="1500"/>
            </a:lvl8pPr>
            <a:lvl9pPr lvl="8" rtl="0" algn="ctr">
              <a:spcBef>
                <a:spcPts val="0"/>
              </a:spcBef>
              <a:spcAft>
                <a:spcPts val="0"/>
              </a:spcAft>
              <a:buSzPts val="1500"/>
              <a:buNone/>
              <a:defRPr sz="1500"/>
            </a:lvl9pPr>
          </a:lstStyle>
          <a:p/>
        </p:txBody>
      </p:sp>
      <p:sp>
        <p:nvSpPr>
          <p:cNvPr id="93" name="Google Shape;93;p15"/>
          <p:cNvSpPr txBox="1"/>
          <p:nvPr>
            <p:ph hasCustomPrompt="1" idx="5" type="title"/>
          </p:nvPr>
        </p:nvSpPr>
        <p:spPr>
          <a:xfrm flipH="1">
            <a:off x="713300" y="3270164"/>
            <a:ext cx="4170300" cy="7170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4300">
                <a:solidFill>
                  <a:schemeClr val="accent3"/>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grpSp>
        <p:nvGrpSpPr>
          <p:cNvPr id="94" name="Google Shape;94;p15"/>
          <p:cNvGrpSpPr/>
          <p:nvPr/>
        </p:nvGrpSpPr>
        <p:grpSpPr>
          <a:xfrm>
            <a:off x="304800" y="344750"/>
            <a:ext cx="8534400" cy="4454000"/>
            <a:chOff x="304800" y="344750"/>
            <a:chExt cx="8534400" cy="4454000"/>
          </a:xfrm>
        </p:grpSpPr>
        <p:cxnSp>
          <p:nvCxnSpPr>
            <p:cNvPr id="95" name="Google Shape;95;p15"/>
            <p:cNvCxnSpPr/>
            <p:nvPr/>
          </p:nvCxnSpPr>
          <p:spPr>
            <a:xfrm>
              <a:off x="2733000" y="344750"/>
              <a:ext cx="6106200" cy="0"/>
            </a:xfrm>
            <a:prstGeom prst="straightConnector1">
              <a:avLst/>
            </a:prstGeom>
            <a:noFill/>
            <a:ln cap="flat" cmpd="sng" w="9525">
              <a:solidFill>
                <a:schemeClr val="dk1"/>
              </a:solidFill>
              <a:prstDash val="solid"/>
              <a:round/>
              <a:headEnd len="med" w="med" type="none"/>
              <a:tailEnd len="med" w="med" type="none"/>
            </a:ln>
          </p:spPr>
        </p:cxnSp>
        <p:cxnSp>
          <p:nvCxnSpPr>
            <p:cNvPr id="96" name="Google Shape;96;p15"/>
            <p:cNvCxnSpPr/>
            <p:nvPr/>
          </p:nvCxnSpPr>
          <p:spPr>
            <a:xfrm>
              <a:off x="304800" y="4798750"/>
              <a:ext cx="61062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6">
    <p:spTree>
      <p:nvGrpSpPr>
        <p:cNvPr id="97" name="Shape 97"/>
        <p:cNvGrpSpPr/>
        <p:nvPr/>
      </p:nvGrpSpPr>
      <p:grpSpPr>
        <a:xfrm>
          <a:off x="0" y="0"/>
          <a:ext cx="0" cy="0"/>
          <a:chOff x="0" y="0"/>
          <a:chExt cx="0" cy="0"/>
        </a:xfrm>
      </p:grpSpPr>
      <p:sp>
        <p:nvSpPr>
          <p:cNvPr id="98" name="Google Shape;98;p1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grpSp>
        <p:nvGrpSpPr>
          <p:cNvPr id="99" name="Google Shape;99;p16"/>
          <p:cNvGrpSpPr/>
          <p:nvPr/>
        </p:nvGrpSpPr>
        <p:grpSpPr>
          <a:xfrm>
            <a:off x="304800" y="344750"/>
            <a:ext cx="8534400" cy="4454000"/>
            <a:chOff x="304800" y="344750"/>
            <a:chExt cx="8534400" cy="4454000"/>
          </a:xfrm>
        </p:grpSpPr>
        <p:cxnSp>
          <p:nvCxnSpPr>
            <p:cNvPr id="100" name="Google Shape;100;p16"/>
            <p:cNvCxnSpPr/>
            <p:nvPr/>
          </p:nvCxnSpPr>
          <p:spPr>
            <a:xfrm>
              <a:off x="2733000" y="344750"/>
              <a:ext cx="6106200" cy="0"/>
            </a:xfrm>
            <a:prstGeom prst="straightConnector1">
              <a:avLst/>
            </a:prstGeom>
            <a:noFill/>
            <a:ln cap="flat" cmpd="sng" w="9525">
              <a:solidFill>
                <a:schemeClr val="dk1"/>
              </a:solidFill>
              <a:prstDash val="solid"/>
              <a:round/>
              <a:headEnd len="med" w="med" type="none"/>
              <a:tailEnd len="med" w="med" type="none"/>
            </a:ln>
          </p:spPr>
        </p:cxnSp>
        <p:cxnSp>
          <p:nvCxnSpPr>
            <p:cNvPr id="101" name="Google Shape;101;p16"/>
            <p:cNvCxnSpPr/>
            <p:nvPr/>
          </p:nvCxnSpPr>
          <p:spPr>
            <a:xfrm>
              <a:off x="304800" y="4798750"/>
              <a:ext cx="6106200" cy="0"/>
            </a:xfrm>
            <a:prstGeom prst="straightConnector1">
              <a:avLst/>
            </a:prstGeom>
            <a:noFill/>
            <a:ln cap="flat" cmpd="sng" w="9525">
              <a:solidFill>
                <a:schemeClr val="dk1"/>
              </a:solidFill>
              <a:prstDash val="solid"/>
              <a:round/>
              <a:headEnd len="med" w="med" type="none"/>
              <a:tailEnd len="med" w="med" type="none"/>
            </a:ln>
          </p:spPr>
        </p:cxnSp>
      </p:grpSp>
      <p:sp>
        <p:nvSpPr>
          <p:cNvPr id="102" name="Google Shape;102;p16"/>
          <p:cNvSpPr/>
          <p:nvPr/>
        </p:nvSpPr>
        <p:spPr>
          <a:xfrm rot="-10086605">
            <a:off x="-792549" y="991869"/>
            <a:ext cx="1406578" cy="3717845"/>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6"/>
          <p:cNvSpPr/>
          <p:nvPr/>
        </p:nvSpPr>
        <p:spPr>
          <a:xfrm rot="2373442">
            <a:off x="9019347" y="23728"/>
            <a:ext cx="1498468" cy="396322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
    <p:spTree>
      <p:nvGrpSpPr>
        <p:cNvPr id="104" name="Shape 104"/>
        <p:cNvGrpSpPr/>
        <p:nvPr/>
      </p:nvGrpSpPr>
      <p:grpSpPr>
        <a:xfrm>
          <a:off x="0" y="0"/>
          <a:ext cx="0" cy="0"/>
          <a:chOff x="0" y="0"/>
          <a:chExt cx="0" cy="0"/>
        </a:xfrm>
      </p:grpSpPr>
      <p:sp>
        <p:nvSpPr>
          <p:cNvPr id="105" name="Google Shape;105;p1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grpSp>
        <p:nvGrpSpPr>
          <p:cNvPr id="106" name="Google Shape;106;p17"/>
          <p:cNvGrpSpPr/>
          <p:nvPr/>
        </p:nvGrpSpPr>
        <p:grpSpPr>
          <a:xfrm>
            <a:off x="304800" y="344750"/>
            <a:ext cx="8534400" cy="4454000"/>
            <a:chOff x="304800" y="344750"/>
            <a:chExt cx="8534400" cy="4454000"/>
          </a:xfrm>
        </p:grpSpPr>
        <p:cxnSp>
          <p:nvCxnSpPr>
            <p:cNvPr id="107" name="Google Shape;107;p17"/>
            <p:cNvCxnSpPr/>
            <p:nvPr/>
          </p:nvCxnSpPr>
          <p:spPr>
            <a:xfrm>
              <a:off x="2733000" y="344750"/>
              <a:ext cx="6106200" cy="0"/>
            </a:xfrm>
            <a:prstGeom prst="straightConnector1">
              <a:avLst/>
            </a:prstGeom>
            <a:noFill/>
            <a:ln cap="flat" cmpd="sng" w="9525">
              <a:solidFill>
                <a:schemeClr val="dk1"/>
              </a:solidFill>
              <a:prstDash val="solid"/>
              <a:round/>
              <a:headEnd len="med" w="med" type="none"/>
              <a:tailEnd len="med" w="med" type="none"/>
            </a:ln>
          </p:spPr>
        </p:cxnSp>
        <p:cxnSp>
          <p:nvCxnSpPr>
            <p:cNvPr id="108" name="Google Shape;108;p17"/>
            <p:cNvCxnSpPr/>
            <p:nvPr/>
          </p:nvCxnSpPr>
          <p:spPr>
            <a:xfrm>
              <a:off x="304800" y="4798750"/>
              <a:ext cx="61062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8">
    <p:spTree>
      <p:nvGrpSpPr>
        <p:cNvPr id="109" name="Shape 109"/>
        <p:cNvGrpSpPr/>
        <p:nvPr/>
      </p:nvGrpSpPr>
      <p:grpSpPr>
        <a:xfrm>
          <a:off x="0" y="0"/>
          <a:ext cx="0" cy="0"/>
          <a:chOff x="0" y="0"/>
          <a:chExt cx="0" cy="0"/>
        </a:xfrm>
      </p:grpSpPr>
      <p:sp>
        <p:nvSpPr>
          <p:cNvPr id="110" name="Google Shape;110;p1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grpSp>
        <p:nvGrpSpPr>
          <p:cNvPr id="111" name="Google Shape;111;p18"/>
          <p:cNvGrpSpPr/>
          <p:nvPr/>
        </p:nvGrpSpPr>
        <p:grpSpPr>
          <a:xfrm flipH="1">
            <a:off x="304800" y="344750"/>
            <a:ext cx="8534400" cy="4454000"/>
            <a:chOff x="304800" y="344750"/>
            <a:chExt cx="8534400" cy="4454000"/>
          </a:xfrm>
        </p:grpSpPr>
        <p:cxnSp>
          <p:nvCxnSpPr>
            <p:cNvPr id="112" name="Google Shape;112;p18"/>
            <p:cNvCxnSpPr/>
            <p:nvPr/>
          </p:nvCxnSpPr>
          <p:spPr>
            <a:xfrm>
              <a:off x="2733000" y="344750"/>
              <a:ext cx="6106200" cy="0"/>
            </a:xfrm>
            <a:prstGeom prst="straightConnector1">
              <a:avLst/>
            </a:prstGeom>
            <a:noFill/>
            <a:ln cap="flat" cmpd="sng" w="9525">
              <a:solidFill>
                <a:schemeClr val="dk2"/>
              </a:solidFill>
              <a:prstDash val="solid"/>
              <a:round/>
              <a:headEnd len="med" w="med" type="none"/>
              <a:tailEnd len="med" w="med" type="none"/>
            </a:ln>
          </p:spPr>
        </p:cxnSp>
        <p:cxnSp>
          <p:nvCxnSpPr>
            <p:cNvPr id="113" name="Google Shape;113;p18"/>
            <p:cNvCxnSpPr/>
            <p:nvPr/>
          </p:nvCxnSpPr>
          <p:spPr>
            <a:xfrm>
              <a:off x="304800" y="4798750"/>
              <a:ext cx="6106200" cy="0"/>
            </a:xfrm>
            <a:prstGeom prst="straightConnector1">
              <a:avLst/>
            </a:prstGeom>
            <a:noFill/>
            <a:ln cap="flat" cmpd="sng" w="9525">
              <a:solidFill>
                <a:schemeClr val="dk2"/>
              </a:solidFill>
              <a:prstDash val="solid"/>
              <a:round/>
              <a:headEnd len="med" w="med" type="none"/>
              <a:tailEnd len="med" w="med" type="none"/>
            </a:ln>
          </p:spPr>
        </p:cxn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9">
    <p:spTree>
      <p:nvGrpSpPr>
        <p:cNvPr id="114" name="Shape 114"/>
        <p:cNvGrpSpPr/>
        <p:nvPr/>
      </p:nvGrpSpPr>
      <p:grpSpPr>
        <a:xfrm>
          <a:off x="0" y="0"/>
          <a:ext cx="0" cy="0"/>
          <a:chOff x="0" y="0"/>
          <a:chExt cx="0" cy="0"/>
        </a:xfrm>
      </p:grpSpPr>
      <p:sp>
        <p:nvSpPr>
          <p:cNvPr id="115" name="Google Shape;115;p19"/>
          <p:cNvSpPr txBox="1"/>
          <p:nvPr>
            <p:ph type="title"/>
          </p:nvPr>
        </p:nvSpPr>
        <p:spPr>
          <a:xfrm>
            <a:off x="713225" y="445025"/>
            <a:ext cx="3067500" cy="13395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16" name="Google Shape;116;p19"/>
          <p:cNvSpPr txBox="1"/>
          <p:nvPr>
            <p:ph idx="1" type="subTitle"/>
          </p:nvPr>
        </p:nvSpPr>
        <p:spPr>
          <a:xfrm>
            <a:off x="713225" y="1824450"/>
            <a:ext cx="3602400" cy="732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grpSp>
        <p:nvGrpSpPr>
          <p:cNvPr id="117" name="Google Shape;117;p19"/>
          <p:cNvGrpSpPr/>
          <p:nvPr/>
        </p:nvGrpSpPr>
        <p:grpSpPr>
          <a:xfrm>
            <a:off x="304800" y="344750"/>
            <a:ext cx="8534400" cy="4454000"/>
            <a:chOff x="304800" y="344750"/>
            <a:chExt cx="8534400" cy="4454000"/>
          </a:xfrm>
        </p:grpSpPr>
        <p:cxnSp>
          <p:nvCxnSpPr>
            <p:cNvPr id="118" name="Google Shape;118;p19"/>
            <p:cNvCxnSpPr/>
            <p:nvPr/>
          </p:nvCxnSpPr>
          <p:spPr>
            <a:xfrm>
              <a:off x="2733000" y="344750"/>
              <a:ext cx="6106200" cy="0"/>
            </a:xfrm>
            <a:prstGeom prst="straightConnector1">
              <a:avLst/>
            </a:prstGeom>
            <a:noFill/>
            <a:ln cap="flat" cmpd="sng" w="9525">
              <a:solidFill>
                <a:schemeClr val="dk1"/>
              </a:solidFill>
              <a:prstDash val="solid"/>
              <a:round/>
              <a:headEnd len="med" w="med" type="none"/>
              <a:tailEnd len="med" w="med" type="none"/>
            </a:ln>
          </p:spPr>
        </p:cxnSp>
        <p:cxnSp>
          <p:nvCxnSpPr>
            <p:cNvPr id="119" name="Google Shape;119;p19"/>
            <p:cNvCxnSpPr/>
            <p:nvPr/>
          </p:nvCxnSpPr>
          <p:spPr>
            <a:xfrm>
              <a:off x="304800" y="4798750"/>
              <a:ext cx="61062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2">
    <p:spTree>
      <p:nvGrpSpPr>
        <p:cNvPr id="120" name="Shape 120"/>
        <p:cNvGrpSpPr/>
        <p:nvPr/>
      </p:nvGrpSpPr>
      <p:grpSpPr>
        <a:xfrm>
          <a:off x="0" y="0"/>
          <a:ext cx="0" cy="0"/>
          <a:chOff x="0" y="0"/>
          <a:chExt cx="0" cy="0"/>
        </a:xfrm>
      </p:grpSpPr>
      <p:sp>
        <p:nvSpPr>
          <p:cNvPr id="121" name="Google Shape;121;p20"/>
          <p:cNvSpPr txBox="1"/>
          <p:nvPr>
            <p:ph idx="1" type="body"/>
          </p:nvPr>
        </p:nvSpPr>
        <p:spPr>
          <a:xfrm>
            <a:off x="713225" y="1152475"/>
            <a:ext cx="7717500" cy="1243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accent2"/>
              </a:buClr>
              <a:buSzPts val="1200"/>
              <a:buFont typeface="Didact Gothic"/>
              <a:buChar char="●"/>
              <a:defRPr/>
            </a:lvl1pPr>
            <a:lvl2pPr indent="-323850" lvl="1" marL="914400" rtl="0">
              <a:spcBef>
                <a:spcPts val="0"/>
              </a:spcBef>
              <a:spcAft>
                <a:spcPts val="0"/>
              </a:spcAft>
              <a:buSzPts val="1500"/>
              <a:buFont typeface="Didact Gothic"/>
              <a:buChar char="○"/>
              <a:defRPr/>
            </a:lvl2pPr>
            <a:lvl3pPr indent="-323850" lvl="2" marL="1371600" rtl="0">
              <a:spcBef>
                <a:spcPts val="0"/>
              </a:spcBef>
              <a:spcAft>
                <a:spcPts val="0"/>
              </a:spcAft>
              <a:buSzPts val="1500"/>
              <a:buFont typeface="Didact Gothic"/>
              <a:buChar char="■"/>
              <a:defRPr/>
            </a:lvl3pPr>
            <a:lvl4pPr indent="-323850" lvl="3" marL="1828800" rtl="0">
              <a:spcBef>
                <a:spcPts val="0"/>
              </a:spcBef>
              <a:spcAft>
                <a:spcPts val="0"/>
              </a:spcAft>
              <a:buSzPts val="1500"/>
              <a:buFont typeface="Didact Gothic"/>
              <a:buChar char="●"/>
              <a:defRPr/>
            </a:lvl4pPr>
            <a:lvl5pPr indent="-323850" lvl="4" marL="2286000" rtl="0">
              <a:spcBef>
                <a:spcPts val="0"/>
              </a:spcBef>
              <a:spcAft>
                <a:spcPts val="0"/>
              </a:spcAft>
              <a:buSzPts val="1500"/>
              <a:buFont typeface="Didact Gothic"/>
              <a:buChar char="○"/>
              <a:defRPr/>
            </a:lvl5pPr>
            <a:lvl6pPr indent="-323850" lvl="5" marL="2743200" rtl="0">
              <a:spcBef>
                <a:spcPts val="0"/>
              </a:spcBef>
              <a:spcAft>
                <a:spcPts val="0"/>
              </a:spcAft>
              <a:buSzPts val="1500"/>
              <a:buFont typeface="Didact Gothic"/>
              <a:buChar char="■"/>
              <a:defRPr/>
            </a:lvl6pPr>
            <a:lvl7pPr indent="-323850" lvl="6" marL="3200400" rtl="0">
              <a:spcBef>
                <a:spcPts val="0"/>
              </a:spcBef>
              <a:spcAft>
                <a:spcPts val="0"/>
              </a:spcAft>
              <a:buSzPts val="1500"/>
              <a:buFont typeface="Didact Gothic"/>
              <a:buChar char="●"/>
              <a:defRPr/>
            </a:lvl7pPr>
            <a:lvl8pPr indent="-323850" lvl="7" marL="3657600" rtl="0">
              <a:spcBef>
                <a:spcPts val="0"/>
              </a:spcBef>
              <a:spcAft>
                <a:spcPts val="0"/>
              </a:spcAft>
              <a:buSzPts val="1500"/>
              <a:buFont typeface="Didact Gothic"/>
              <a:buChar char="○"/>
              <a:defRPr/>
            </a:lvl8pPr>
            <a:lvl9pPr indent="-323850" lvl="8" marL="4114800" rtl="0">
              <a:spcBef>
                <a:spcPts val="0"/>
              </a:spcBef>
              <a:spcAft>
                <a:spcPts val="0"/>
              </a:spcAft>
              <a:buSzPts val="1500"/>
              <a:buFont typeface="Didact Gothic"/>
              <a:buChar char="■"/>
              <a:defRPr/>
            </a:lvl9pPr>
          </a:lstStyle>
          <a:p/>
        </p:txBody>
      </p:sp>
      <p:sp>
        <p:nvSpPr>
          <p:cNvPr id="122" name="Google Shape;122;p2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grpSp>
        <p:nvGrpSpPr>
          <p:cNvPr id="123" name="Google Shape;123;p20"/>
          <p:cNvGrpSpPr/>
          <p:nvPr/>
        </p:nvGrpSpPr>
        <p:grpSpPr>
          <a:xfrm>
            <a:off x="304800" y="344750"/>
            <a:ext cx="8534400" cy="4454000"/>
            <a:chOff x="304800" y="344750"/>
            <a:chExt cx="8534400" cy="4454000"/>
          </a:xfrm>
        </p:grpSpPr>
        <p:cxnSp>
          <p:nvCxnSpPr>
            <p:cNvPr id="124" name="Google Shape;124;p20"/>
            <p:cNvCxnSpPr/>
            <p:nvPr/>
          </p:nvCxnSpPr>
          <p:spPr>
            <a:xfrm>
              <a:off x="2733000" y="344750"/>
              <a:ext cx="6106200" cy="0"/>
            </a:xfrm>
            <a:prstGeom prst="straightConnector1">
              <a:avLst/>
            </a:prstGeom>
            <a:noFill/>
            <a:ln cap="flat" cmpd="sng" w="9525">
              <a:solidFill>
                <a:schemeClr val="dk1"/>
              </a:solidFill>
              <a:prstDash val="solid"/>
              <a:round/>
              <a:headEnd len="med" w="med" type="none"/>
              <a:tailEnd len="med" w="med" type="none"/>
            </a:ln>
          </p:spPr>
        </p:cxnSp>
        <p:cxnSp>
          <p:nvCxnSpPr>
            <p:cNvPr id="125" name="Google Shape;125;p20"/>
            <p:cNvCxnSpPr/>
            <p:nvPr/>
          </p:nvCxnSpPr>
          <p:spPr>
            <a:xfrm>
              <a:off x="304800" y="4798750"/>
              <a:ext cx="61062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2917925" y="2485125"/>
            <a:ext cx="5515200" cy="926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51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6" name="Google Shape;16;p3"/>
          <p:cNvSpPr txBox="1"/>
          <p:nvPr>
            <p:ph hasCustomPrompt="1" idx="2" type="title"/>
          </p:nvPr>
        </p:nvSpPr>
        <p:spPr>
          <a:xfrm>
            <a:off x="6582077" y="1262813"/>
            <a:ext cx="1851300" cy="1014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8900"/>
              <a:buNone/>
              <a:defRPr sz="7100">
                <a:solidFill>
                  <a:schemeClr val="accent3"/>
                </a:solidFill>
              </a:defRPr>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grpSp>
        <p:nvGrpSpPr>
          <p:cNvPr id="17" name="Google Shape;17;p3"/>
          <p:cNvGrpSpPr/>
          <p:nvPr/>
        </p:nvGrpSpPr>
        <p:grpSpPr>
          <a:xfrm>
            <a:off x="304800" y="344750"/>
            <a:ext cx="8534400" cy="4454000"/>
            <a:chOff x="304800" y="344750"/>
            <a:chExt cx="8534400" cy="4454000"/>
          </a:xfrm>
        </p:grpSpPr>
        <p:cxnSp>
          <p:nvCxnSpPr>
            <p:cNvPr id="18" name="Google Shape;18;p3"/>
            <p:cNvCxnSpPr/>
            <p:nvPr/>
          </p:nvCxnSpPr>
          <p:spPr>
            <a:xfrm>
              <a:off x="2733000" y="344750"/>
              <a:ext cx="6106200" cy="0"/>
            </a:xfrm>
            <a:prstGeom prst="straightConnector1">
              <a:avLst/>
            </a:prstGeom>
            <a:noFill/>
            <a:ln cap="flat" cmpd="sng" w="9525">
              <a:solidFill>
                <a:schemeClr val="dk1"/>
              </a:solidFill>
              <a:prstDash val="solid"/>
              <a:round/>
              <a:headEnd len="med" w="med" type="none"/>
              <a:tailEnd len="med" w="med" type="none"/>
            </a:ln>
          </p:spPr>
        </p:cxnSp>
        <p:cxnSp>
          <p:nvCxnSpPr>
            <p:cNvPr id="19" name="Google Shape;19;p3"/>
            <p:cNvCxnSpPr/>
            <p:nvPr/>
          </p:nvCxnSpPr>
          <p:spPr>
            <a:xfrm>
              <a:off x="304800" y="4798750"/>
              <a:ext cx="61062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126" name="Shape 126"/>
        <p:cNvGrpSpPr/>
        <p:nvPr/>
      </p:nvGrpSpPr>
      <p:grpSpPr>
        <a:xfrm>
          <a:off x="0" y="0"/>
          <a:ext cx="0" cy="0"/>
          <a:chOff x="0" y="0"/>
          <a:chExt cx="0" cy="0"/>
        </a:xfrm>
      </p:grpSpPr>
      <p:sp>
        <p:nvSpPr>
          <p:cNvPr id="127" name="Google Shape;127;p2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28" name="Google Shape;128;p21"/>
          <p:cNvSpPr txBox="1"/>
          <p:nvPr>
            <p:ph idx="1" type="subTitle"/>
          </p:nvPr>
        </p:nvSpPr>
        <p:spPr>
          <a:xfrm>
            <a:off x="1891650" y="1638175"/>
            <a:ext cx="5360700" cy="732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29" name="Google Shape;129;p21"/>
          <p:cNvSpPr txBox="1"/>
          <p:nvPr>
            <p:ph idx="2" type="subTitle"/>
          </p:nvPr>
        </p:nvSpPr>
        <p:spPr>
          <a:xfrm>
            <a:off x="1891650" y="2764675"/>
            <a:ext cx="5360700" cy="732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30" name="Google Shape;130;p21"/>
          <p:cNvSpPr txBox="1"/>
          <p:nvPr>
            <p:ph idx="3" type="subTitle"/>
          </p:nvPr>
        </p:nvSpPr>
        <p:spPr>
          <a:xfrm>
            <a:off x="1891650" y="1244200"/>
            <a:ext cx="5360700" cy="470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1" name="Google Shape;131;p21"/>
          <p:cNvSpPr txBox="1"/>
          <p:nvPr>
            <p:ph idx="4" type="subTitle"/>
          </p:nvPr>
        </p:nvSpPr>
        <p:spPr>
          <a:xfrm>
            <a:off x="1891650" y="2370700"/>
            <a:ext cx="5360700" cy="470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2" name="Google Shape;132;p21"/>
          <p:cNvSpPr txBox="1"/>
          <p:nvPr>
            <p:ph idx="5" type="subTitle"/>
          </p:nvPr>
        </p:nvSpPr>
        <p:spPr>
          <a:xfrm>
            <a:off x="1891650" y="3891175"/>
            <a:ext cx="5360700" cy="732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33" name="Google Shape;133;p21"/>
          <p:cNvSpPr txBox="1"/>
          <p:nvPr>
            <p:ph idx="6" type="subTitle"/>
          </p:nvPr>
        </p:nvSpPr>
        <p:spPr>
          <a:xfrm>
            <a:off x="1891650" y="3497200"/>
            <a:ext cx="5360700" cy="470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34" name="Google Shape;134;p21"/>
          <p:cNvGrpSpPr/>
          <p:nvPr/>
        </p:nvGrpSpPr>
        <p:grpSpPr>
          <a:xfrm>
            <a:off x="304800" y="344750"/>
            <a:ext cx="8534400" cy="4454000"/>
            <a:chOff x="304800" y="344750"/>
            <a:chExt cx="8534400" cy="4454000"/>
          </a:xfrm>
        </p:grpSpPr>
        <p:cxnSp>
          <p:nvCxnSpPr>
            <p:cNvPr id="135" name="Google Shape;135;p21"/>
            <p:cNvCxnSpPr/>
            <p:nvPr/>
          </p:nvCxnSpPr>
          <p:spPr>
            <a:xfrm>
              <a:off x="2733000" y="344750"/>
              <a:ext cx="6106200" cy="0"/>
            </a:xfrm>
            <a:prstGeom prst="straightConnector1">
              <a:avLst/>
            </a:prstGeom>
            <a:noFill/>
            <a:ln cap="flat" cmpd="sng" w="9525">
              <a:solidFill>
                <a:schemeClr val="dk1"/>
              </a:solidFill>
              <a:prstDash val="solid"/>
              <a:round/>
              <a:headEnd len="med" w="med" type="none"/>
              <a:tailEnd len="med" w="med" type="none"/>
            </a:ln>
          </p:spPr>
        </p:cxnSp>
        <p:cxnSp>
          <p:nvCxnSpPr>
            <p:cNvPr id="136" name="Google Shape;136;p21"/>
            <p:cNvCxnSpPr/>
            <p:nvPr/>
          </p:nvCxnSpPr>
          <p:spPr>
            <a:xfrm>
              <a:off x="304800" y="4798750"/>
              <a:ext cx="61062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137" name="Shape 137"/>
        <p:cNvGrpSpPr/>
        <p:nvPr/>
      </p:nvGrpSpPr>
      <p:grpSpPr>
        <a:xfrm>
          <a:off x="0" y="0"/>
          <a:ext cx="0" cy="0"/>
          <a:chOff x="0" y="0"/>
          <a:chExt cx="0" cy="0"/>
        </a:xfrm>
      </p:grpSpPr>
      <p:sp>
        <p:nvSpPr>
          <p:cNvPr id="138" name="Google Shape;138;p2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39" name="Google Shape;139;p22"/>
          <p:cNvSpPr txBox="1"/>
          <p:nvPr>
            <p:ph idx="1" type="subTitle"/>
          </p:nvPr>
        </p:nvSpPr>
        <p:spPr>
          <a:xfrm>
            <a:off x="1288088" y="1894675"/>
            <a:ext cx="2958600" cy="88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40" name="Google Shape;140;p22"/>
          <p:cNvSpPr txBox="1"/>
          <p:nvPr>
            <p:ph idx="2" type="subTitle"/>
          </p:nvPr>
        </p:nvSpPr>
        <p:spPr>
          <a:xfrm>
            <a:off x="1288087" y="1500700"/>
            <a:ext cx="2958600" cy="470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1" name="Google Shape;141;p22"/>
          <p:cNvSpPr txBox="1"/>
          <p:nvPr>
            <p:ph idx="3" type="subTitle"/>
          </p:nvPr>
        </p:nvSpPr>
        <p:spPr>
          <a:xfrm>
            <a:off x="1288088" y="3478375"/>
            <a:ext cx="2958600" cy="88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42" name="Google Shape;142;p22"/>
          <p:cNvSpPr txBox="1"/>
          <p:nvPr>
            <p:ph idx="4" type="subTitle"/>
          </p:nvPr>
        </p:nvSpPr>
        <p:spPr>
          <a:xfrm>
            <a:off x="1288087" y="3084400"/>
            <a:ext cx="2958600" cy="470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3" name="Google Shape;143;p22"/>
          <p:cNvSpPr txBox="1"/>
          <p:nvPr>
            <p:ph idx="5" type="subTitle"/>
          </p:nvPr>
        </p:nvSpPr>
        <p:spPr>
          <a:xfrm>
            <a:off x="4897313" y="1894675"/>
            <a:ext cx="2958600" cy="88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44" name="Google Shape;144;p22"/>
          <p:cNvSpPr txBox="1"/>
          <p:nvPr>
            <p:ph idx="6" type="subTitle"/>
          </p:nvPr>
        </p:nvSpPr>
        <p:spPr>
          <a:xfrm>
            <a:off x="4897312" y="1500700"/>
            <a:ext cx="2958600" cy="470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5" name="Google Shape;145;p22"/>
          <p:cNvSpPr txBox="1"/>
          <p:nvPr>
            <p:ph idx="7" type="subTitle"/>
          </p:nvPr>
        </p:nvSpPr>
        <p:spPr>
          <a:xfrm>
            <a:off x="4897313" y="3478375"/>
            <a:ext cx="2958600" cy="88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46" name="Google Shape;146;p22"/>
          <p:cNvSpPr txBox="1"/>
          <p:nvPr>
            <p:ph idx="8" type="subTitle"/>
          </p:nvPr>
        </p:nvSpPr>
        <p:spPr>
          <a:xfrm>
            <a:off x="4897312" y="3084400"/>
            <a:ext cx="2958600" cy="470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47" name="Google Shape;147;p22"/>
          <p:cNvGrpSpPr/>
          <p:nvPr/>
        </p:nvGrpSpPr>
        <p:grpSpPr>
          <a:xfrm flipH="1">
            <a:off x="304800" y="344750"/>
            <a:ext cx="8534400" cy="4454000"/>
            <a:chOff x="304800" y="344750"/>
            <a:chExt cx="8534400" cy="4454000"/>
          </a:xfrm>
        </p:grpSpPr>
        <p:cxnSp>
          <p:nvCxnSpPr>
            <p:cNvPr id="148" name="Google Shape;148;p22"/>
            <p:cNvCxnSpPr/>
            <p:nvPr/>
          </p:nvCxnSpPr>
          <p:spPr>
            <a:xfrm>
              <a:off x="2733000" y="344750"/>
              <a:ext cx="6106200" cy="0"/>
            </a:xfrm>
            <a:prstGeom prst="straightConnector1">
              <a:avLst/>
            </a:prstGeom>
            <a:noFill/>
            <a:ln cap="flat" cmpd="sng" w="9525">
              <a:solidFill>
                <a:schemeClr val="dk2"/>
              </a:solidFill>
              <a:prstDash val="solid"/>
              <a:round/>
              <a:headEnd len="med" w="med" type="none"/>
              <a:tailEnd len="med" w="med" type="none"/>
            </a:ln>
          </p:spPr>
        </p:cxnSp>
        <p:cxnSp>
          <p:nvCxnSpPr>
            <p:cNvPr id="149" name="Google Shape;149;p22"/>
            <p:cNvCxnSpPr/>
            <p:nvPr/>
          </p:nvCxnSpPr>
          <p:spPr>
            <a:xfrm>
              <a:off x="304800" y="4798750"/>
              <a:ext cx="6106200" cy="0"/>
            </a:xfrm>
            <a:prstGeom prst="straightConnector1">
              <a:avLst/>
            </a:prstGeom>
            <a:noFill/>
            <a:ln cap="flat" cmpd="sng" w="9525">
              <a:solidFill>
                <a:schemeClr val="dk2"/>
              </a:solidFill>
              <a:prstDash val="solid"/>
              <a:round/>
              <a:headEnd len="med" w="med" type="none"/>
              <a:tailEnd len="med" w="med" type="none"/>
            </a:ln>
          </p:spPr>
        </p:cxnSp>
      </p:grpSp>
      <p:sp>
        <p:nvSpPr>
          <p:cNvPr id="150" name="Google Shape;150;p22"/>
          <p:cNvSpPr/>
          <p:nvPr/>
        </p:nvSpPr>
        <p:spPr>
          <a:xfrm rot="1697626">
            <a:off x="-931791" y="2193436"/>
            <a:ext cx="1498758" cy="3962852"/>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3">
    <p:spTree>
      <p:nvGrpSpPr>
        <p:cNvPr id="151" name="Shape 151"/>
        <p:cNvGrpSpPr/>
        <p:nvPr/>
      </p:nvGrpSpPr>
      <p:grpSpPr>
        <a:xfrm>
          <a:off x="0" y="0"/>
          <a:ext cx="0" cy="0"/>
          <a:chOff x="0" y="0"/>
          <a:chExt cx="0" cy="0"/>
        </a:xfrm>
      </p:grpSpPr>
      <p:sp>
        <p:nvSpPr>
          <p:cNvPr id="152" name="Google Shape;152;p2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53" name="Google Shape;153;p23"/>
          <p:cNvSpPr txBox="1"/>
          <p:nvPr>
            <p:ph idx="1" type="subTitle"/>
          </p:nvPr>
        </p:nvSpPr>
        <p:spPr>
          <a:xfrm>
            <a:off x="675400" y="1818475"/>
            <a:ext cx="2488500" cy="88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54" name="Google Shape;154;p23"/>
          <p:cNvSpPr txBox="1"/>
          <p:nvPr>
            <p:ph idx="2" type="subTitle"/>
          </p:nvPr>
        </p:nvSpPr>
        <p:spPr>
          <a:xfrm>
            <a:off x="675400" y="1424500"/>
            <a:ext cx="2488500" cy="470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5" name="Google Shape;155;p23"/>
          <p:cNvSpPr txBox="1"/>
          <p:nvPr>
            <p:ph idx="3" type="subTitle"/>
          </p:nvPr>
        </p:nvSpPr>
        <p:spPr>
          <a:xfrm>
            <a:off x="675400" y="3314825"/>
            <a:ext cx="2488500" cy="88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56" name="Google Shape;156;p23"/>
          <p:cNvSpPr txBox="1"/>
          <p:nvPr>
            <p:ph idx="4" type="subTitle"/>
          </p:nvPr>
        </p:nvSpPr>
        <p:spPr>
          <a:xfrm>
            <a:off x="675400" y="2920850"/>
            <a:ext cx="2488500" cy="470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7" name="Google Shape;157;p23"/>
          <p:cNvSpPr txBox="1"/>
          <p:nvPr>
            <p:ph idx="5" type="subTitle"/>
          </p:nvPr>
        </p:nvSpPr>
        <p:spPr>
          <a:xfrm>
            <a:off x="3327725" y="1818475"/>
            <a:ext cx="2488500" cy="88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58" name="Google Shape;158;p23"/>
          <p:cNvSpPr txBox="1"/>
          <p:nvPr>
            <p:ph idx="6" type="subTitle"/>
          </p:nvPr>
        </p:nvSpPr>
        <p:spPr>
          <a:xfrm>
            <a:off x="3327725" y="1424500"/>
            <a:ext cx="2488500" cy="470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9" name="Google Shape;159;p23"/>
          <p:cNvSpPr txBox="1"/>
          <p:nvPr>
            <p:ph idx="7" type="subTitle"/>
          </p:nvPr>
        </p:nvSpPr>
        <p:spPr>
          <a:xfrm>
            <a:off x="3327725" y="3314825"/>
            <a:ext cx="2488500" cy="88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60" name="Google Shape;160;p23"/>
          <p:cNvSpPr txBox="1"/>
          <p:nvPr>
            <p:ph idx="8" type="subTitle"/>
          </p:nvPr>
        </p:nvSpPr>
        <p:spPr>
          <a:xfrm>
            <a:off x="3327725" y="2920850"/>
            <a:ext cx="2488500" cy="470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1" name="Google Shape;161;p23"/>
          <p:cNvSpPr txBox="1"/>
          <p:nvPr>
            <p:ph idx="9" type="subTitle"/>
          </p:nvPr>
        </p:nvSpPr>
        <p:spPr>
          <a:xfrm>
            <a:off x="5980025" y="1818475"/>
            <a:ext cx="2488500" cy="88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62" name="Google Shape;162;p23"/>
          <p:cNvSpPr txBox="1"/>
          <p:nvPr>
            <p:ph idx="13" type="subTitle"/>
          </p:nvPr>
        </p:nvSpPr>
        <p:spPr>
          <a:xfrm>
            <a:off x="5980025" y="1424500"/>
            <a:ext cx="2488500" cy="470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3" name="Google Shape;163;p23"/>
          <p:cNvSpPr txBox="1"/>
          <p:nvPr>
            <p:ph idx="14" type="subTitle"/>
          </p:nvPr>
        </p:nvSpPr>
        <p:spPr>
          <a:xfrm>
            <a:off x="5980025" y="3314825"/>
            <a:ext cx="2488500" cy="88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64" name="Google Shape;164;p23"/>
          <p:cNvSpPr txBox="1"/>
          <p:nvPr>
            <p:ph idx="15" type="subTitle"/>
          </p:nvPr>
        </p:nvSpPr>
        <p:spPr>
          <a:xfrm>
            <a:off x="5980025" y="2920850"/>
            <a:ext cx="2488500" cy="470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65" name="Google Shape;165;p23"/>
          <p:cNvGrpSpPr/>
          <p:nvPr/>
        </p:nvGrpSpPr>
        <p:grpSpPr>
          <a:xfrm>
            <a:off x="304800" y="344750"/>
            <a:ext cx="8534400" cy="4454000"/>
            <a:chOff x="304800" y="344750"/>
            <a:chExt cx="8534400" cy="4454000"/>
          </a:xfrm>
        </p:grpSpPr>
        <p:cxnSp>
          <p:nvCxnSpPr>
            <p:cNvPr id="166" name="Google Shape;166;p23"/>
            <p:cNvCxnSpPr/>
            <p:nvPr/>
          </p:nvCxnSpPr>
          <p:spPr>
            <a:xfrm>
              <a:off x="2733000" y="344750"/>
              <a:ext cx="6106200" cy="0"/>
            </a:xfrm>
            <a:prstGeom prst="straightConnector1">
              <a:avLst/>
            </a:prstGeom>
            <a:noFill/>
            <a:ln cap="flat" cmpd="sng" w="9525">
              <a:solidFill>
                <a:schemeClr val="dk1"/>
              </a:solidFill>
              <a:prstDash val="solid"/>
              <a:round/>
              <a:headEnd len="med" w="med" type="none"/>
              <a:tailEnd len="med" w="med" type="none"/>
            </a:ln>
          </p:spPr>
        </p:cxnSp>
        <p:cxnSp>
          <p:nvCxnSpPr>
            <p:cNvPr id="167" name="Google Shape;167;p23"/>
            <p:cNvCxnSpPr/>
            <p:nvPr/>
          </p:nvCxnSpPr>
          <p:spPr>
            <a:xfrm>
              <a:off x="304800" y="4798750"/>
              <a:ext cx="6106200" cy="0"/>
            </a:xfrm>
            <a:prstGeom prst="straightConnector1">
              <a:avLst/>
            </a:prstGeom>
            <a:noFill/>
            <a:ln cap="flat" cmpd="sng" w="9525">
              <a:solidFill>
                <a:schemeClr val="dk1"/>
              </a:solidFill>
              <a:prstDash val="solid"/>
              <a:round/>
              <a:headEnd len="med" w="med" type="none"/>
              <a:tailEnd len="med" w="med" type="none"/>
            </a:ln>
          </p:spPr>
        </p:cxnSp>
      </p:grpSp>
      <p:sp>
        <p:nvSpPr>
          <p:cNvPr id="168" name="Google Shape;168;p23"/>
          <p:cNvSpPr/>
          <p:nvPr/>
        </p:nvSpPr>
        <p:spPr>
          <a:xfrm rot="-1754305">
            <a:off x="8907537" y="2289688"/>
            <a:ext cx="1498634" cy="3962985"/>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0">
    <p:spTree>
      <p:nvGrpSpPr>
        <p:cNvPr id="169" name="Shape 169"/>
        <p:cNvGrpSpPr/>
        <p:nvPr/>
      </p:nvGrpSpPr>
      <p:grpSpPr>
        <a:xfrm>
          <a:off x="0" y="0"/>
          <a:ext cx="0" cy="0"/>
          <a:chOff x="0" y="0"/>
          <a:chExt cx="0" cy="0"/>
        </a:xfrm>
      </p:grpSpPr>
      <p:sp>
        <p:nvSpPr>
          <p:cNvPr id="170" name="Google Shape;170;p24"/>
          <p:cNvSpPr txBox="1"/>
          <p:nvPr>
            <p:ph type="title"/>
          </p:nvPr>
        </p:nvSpPr>
        <p:spPr>
          <a:xfrm>
            <a:off x="4960075" y="805063"/>
            <a:ext cx="3470700" cy="883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6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71" name="Google Shape;171;p24"/>
          <p:cNvSpPr txBox="1"/>
          <p:nvPr>
            <p:ph idx="1" type="subTitle"/>
          </p:nvPr>
        </p:nvSpPr>
        <p:spPr>
          <a:xfrm>
            <a:off x="6106675" y="1612063"/>
            <a:ext cx="2324100" cy="8832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grpSp>
        <p:nvGrpSpPr>
          <p:cNvPr id="172" name="Google Shape;172;p24"/>
          <p:cNvGrpSpPr/>
          <p:nvPr/>
        </p:nvGrpSpPr>
        <p:grpSpPr>
          <a:xfrm flipH="1">
            <a:off x="304800" y="344750"/>
            <a:ext cx="8534400" cy="4454000"/>
            <a:chOff x="304800" y="344750"/>
            <a:chExt cx="8534400" cy="4454000"/>
          </a:xfrm>
        </p:grpSpPr>
        <p:cxnSp>
          <p:nvCxnSpPr>
            <p:cNvPr id="173" name="Google Shape;173;p24"/>
            <p:cNvCxnSpPr/>
            <p:nvPr/>
          </p:nvCxnSpPr>
          <p:spPr>
            <a:xfrm>
              <a:off x="2733000" y="344750"/>
              <a:ext cx="6106200" cy="0"/>
            </a:xfrm>
            <a:prstGeom prst="straightConnector1">
              <a:avLst/>
            </a:prstGeom>
            <a:noFill/>
            <a:ln cap="flat" cmpd="sng" w="9525">
              <a:solidFill>
                <a:schemeClr val="dk1"/>
              </a:solidFill>
              <a:prstDash val="solid"/>
              <a:round/>
              <a:headEnd len="med" w="med" type="none"/>
              <a:tailEnd len="med" w="med" type="none"/>
            </a:ln>
          </p:spPr>
        </p:cxnSp>
        <p:cxnSp>
          <p:nvCxnSpPr>
            <p:cNvPr id="174" name="Google Shape;174;p24"/>
            <p:cNvCxnSpPr/>
            <p:nvPr/>
          </p:nvCxnSpPr>
          <p:spPr>
            <a:xfrm>
              <a:off x="304800" y="4798750"/>
              <a:ext cx="6106200" cy="0"/>
            </a:xfrm>
            <a:prstGeom prst="straightConnector1">
              <a:avLst/>
            </a:prstGeom>
            <a:noFill/>
            <a:ln cap="flat" cmpd="sng" w="9525">
              <a:solidFill>
                <a:schemeClr val="dk1"/>
              </a:solidFill>
              <a:prstDash val="solid"/>
              <a:round/>
              <a:headEnd len="med" w="med" type="none"/>
              <a:tailEnd len="med" w="med" type="none"/>
            </a:ln>
          </p:spPr>
        </p:cxnSp>
      </p:grpSp>
      <p:sp>
        <p:nvSpPr>
          <p:cNvPr id="175" name="Google Shape;175;p24"/>
          <p:cNvSpPr txBox="1"/>
          <p:nvPr/>
        </p:nvSpPr>
        <p:spPr>
          <a:xfrm>
            <a:off x="4572000" y="3332988"/>
            <a:ext cx="3851700" cy="680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1000">
                <a:solidFill>
                  <a:schemeClr val="dk1"/>
                </a:solidFill>
                <a:latin typeface="Open Sans"/>
                <a:ea typeface="Open Sans"/>
                <a:cs typeface="Open Sans"/>
                <a:sym typeface="Open Sans"/>
              </a:rPr>
              <a:t>CREDITS:</a:t>
            </a:r>
            <a:r>
              <a:rPr lang="en" sz="1000">
                <a:solidFill>
                  <a:schemeClr val="dk1"/>
                </a:solidFill>
                <a:latin typeface="Open Sans"/>
                <a:ea typeface="Open Sans"/>
                <a:cs typeface="Open Sans"/>
                <a:sym typeface="Open Sans"/>
              </a:rPr>
              <a:t> This presentation template was created by </a:t>
            </a:r>
            <a:r>
              <a:rPr b="1" lang="en" sz="1000" u="sng">
                <a:solidFill>
                  <a:schemeClr val="dk1"/>
                </a:solidFill>
                <a:latin typeface="Open Sans"/>
                <a:ea typeface="Open Sans"/>
                <a:cs typeface="Open Sans"/>
                <a:sym typeface="Open Sans"/>
                <a:hlinkClick r:id="rId2">
                  <a:extLst>
                    <a:ext uri="{A12FA001-AC4F-418D-AE19-62706E023703}">
                      <ahyp:hlinkClr val="tx"/>
                    </a:ext>
                  </a:extLst>
                </a:hlinkClick>
              </a:rPr>
              <a:t>Slidesgo</a:t>
            </a:r>
            <a:r>
              <a:rPr lang="en" sz="1000">
                <a:solidFill>
                  <a:schemeClr val="dk1"/>
                </a:solidFill>
                <a:latin typeface="Open Sans"/>
                <a:ea typeface="Open Sans"/>
                <a:cs typeface="Open Sans"/>
                <a:sym typeface="Open Sans"/>
              </a:rPr>
              <a:t>, including icons by </a:t>
            </a:r>
            <a:r>
              <a:rPr b="1" lang="en" sz="1000" u="sng">
                <a:solidFill>
                  <a:schemeClr val="dk1"/>
                </a:solidFill>
                <a:latin typeface="Open Sans"/>
                <a:ea typeface="Open Sans"/>
                <a:cs typeface="Open Sans"/>
                <a:sym typeface="Open Sans"/>
                <a:hlinkClick r:id="rId3">
                  <a:extLst>
                    <a:ext uri="{A12FA001-AC4F-418D-AE19-62706E023703}">
                      <ahyp:hlinkClr val="tx"/>
                    </a:ext>
                  </a:extLst>
                </a:hlinkClick>
              </a:rPr>
              <a:t>Flaticon</a:t>
            </a:r>
            <a:r>
              <a:rPr lang="en" sz="1000">
                <a:solidFill>
                  <a:schemeClr val="dk1"/>
                </a:solidFill>
                <a:latin typeface="Open Sans"/>
                <a:ea typeface="Open Sans"/>
                <a:cs typeface="Open Sans"/>
                <a:sym typeface="Open Sans"/>
              </a:rPr>
              <a:t>, infographics &amp; images by </a:t>
            </a:r>
            <a:r>
              <a:rPr b="1" lang="en" sz="1000" u="sng">
                <a:solidFill>
                  <a:schemeClr val="dk1"/>
                </a:solidFill>
                <a:latin typeface="Open Sans"/>
                <a:ea typeface="Open Sans"/>
                <a:cs typeface="Open Sans"/>
                <a:sym typeface="Open Sans"/>
                <a:hlinkClick r:id="rId4">
                  <a:extLst>
                    <a:ext uri="{A12FA001-AC4F-418D-AE19-62706E023703}">
                      <ahyp:hlinkClr val="tx"/>
                    </a:ext>
                  </a:extLst>
                </a:hlinkClick>
              </a:rPr>
              <a:t>Freepik</a:t>
            </a:r>
            <a:r>
              <a:rPr lang="en" sz="1000" u="sng">
                <a:solidFill>
                  <a:schemeClr val="dk1"/>
                </a:solidFill>
                <a:latin typeface="Open Sans"/>
                <a:ea typeface="Open Sans"/>
                <a:cs typeface="Open Sans"/>
                <a:sym typeface="Open Sans"/>
              </a:rPr>
              <a:t> </a:t>
            </a:r>
            <a:endParaRPr sz="1000" u="sng">
              <a:solidFill>
                <a:schemeClr val="dk1"/>
              </a:solidFill>
              <a:latin typeface="Open Sans"/>
              <a:ea typeface="Open Sans"/>
              <a:cs typeface="Open Sans"/>
              <a:sym typeface="Open San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1">
    <p:spTree>
      <p:nvGrpSpPr>
        <p:cNvPr id="176" name="Shape 176"/>
        <p:cNvGrpSpPr/>
        <p:nvPr/>
      </p:nvGrpSpPr>
      <p:grpSpPr>
        <a:xfrm>
          <a:off x="0" y="0"/>
          <a:ext cx="0" cy="0"/>
          <a:chOff x="0" y="0"/>
          <a:chExt cx="0" cy="0"/>
        </a:xfrm>
      </p:grpSpPr>
      <p:grpSp>
        <p:nvGrpSpPr>
          <p:cNvPr id="177" name="Google Shape;177;p25"/>
          <p:cNvGrpSpPr/>
          <p:nvPr/>
        </p:nvGrpSpPr>
        <p:grpSpPr>
          <a:xfrm>
            <a:off x="304800" y="344750"/>
            <a:ext cx="8534400" cy="4454000"/>
            <a:chOff x="304800" y="344750"/>
            <a:chExt cx="8534400" cy="4454000"/>
          </a:xfrm>
        </p:grpSpPr>
        <p:cxnSp>
          <p:nvCxnSpPr>
            <p:cNvPr id="178" name="Google Shape;178;p25"/>
            <p:cNvCxnSpPr/>
            <p:nvPr/>
          </p:nvCxnSpPr>
          <p:spPr>
            <a:xfrm>
              <a:off x="2733000" y="344750"/>
              <a:ext cx="6106200" cy="0"/>
            </a:xfrm>
            <a:prstGeom prst="straightConnector1">
              <a:avLst/>
            </a:prstGeom>
            <a:noFill/>
            <a:ln cap="flat" cmpd="sng" w="9525">
              <a:solidFill>
                <a:schemeClr val="dk1"/>
              </a:solidFill>
              <a:prstDash val="solid"/>
              <a:round/>
              <a:headEnd len="med" w="med" type="none"/>
              <a:tailEnd len="med" w="med" type="none"/>
            </a:ln>
          </p:spPr>
        </p:cxnSp>
        <p:cxnSp>
          <p:nvCxnSpPr>
            <p:cNvPr id="179" name="Google Shape;179;p25"/>
            <p:cNvCxnSpPr/>
            <p:nvPr/>
          </p:nvCxnSpPr>
          <p:spPr>
            <a:xfrm>
              <a:off x="304800" y="4798750"/>
              <a:ext cx="6106200" cy="0"/>
            </a:xfrm>
            <a:prstGeom prst="straightConnector1">
              <a:avLst/>
            </a:prstGeom>
            <a:noFill/>
            <a:ln cap="flat" cmpd="sng" w="9525">
              <a:solidFill>
                <a:schemeClr val="dk1"/>
              </a:solidFill>
              <a:prstDash val="solid"/>
              <a:round/>
              <a:headEnd len="med" w="med" type="none"/>
              <a:tailEnd len="med" w="med" type="none"/>
            </a:ln>
          </p:spPr>
        </p:cxnSp>
      </p:grpSp>
      <p:sp>
        <p:nvSpPr>
          <p:cNvPr id="180" name="Google Shape;180;p25"/>
          <p:cNvSpPr/>
          <p:nvPr/>
        </p:nvSpPr>
        <p:spPr>
          <a:xfrm rot="-2157293">
            <a:off x="7854596" y="2186774"/>
            <a:ext cx="1499111" cy="3961934"/>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5"/>
          <p:cNvSpPr/>
          <p:nvPr/>
        </p:nvSpPr>
        <p:spPr>
          <a:xfrm rot="-7228527">
            <a:off x="-56094" y="34701"/>
            <a:ext cx="1406631" cy="3717882"/>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1_1">
    <p:spTree>
      <p:nvGrpSpPr>
        <p:cNvPr id="182" name="Shape 182"/>
        <p:cNvGrpSpPr/>
        <p:nvPr/>
      </p:nvGrpSpPr>
      <p:grpSpPr>
        <a:xfrm>
          <a:off x="0" y="0"/>
          <a:ext cx="0" cy="0"/>
          <a:chOff x="0" y="0"/>
          <a:chExt cx="0" cy="0"/>
        </a:xfrm>
      </p:grpSpPr>
      <p:grpSp>
        <p:nvGrpSpPr>
          <p:cNvPr id="183" name="Google Shape;183;p26"/>
          <p:cNvGrpSpPr/>
          <p:nvPr/>
        </p:nvGrpSpPr>
        <p:grpSpPr>
          <a:xfrm flipH="1">
            <a:off x="304800" y="344750"/>
            <a:ext cx="8534400" cy="4454000"/>
            <a:chOff x="304800" y="344750"/>
            <a:chExt cx="8534400" cy="4454000"/>
          </a:xfrm>
        </p:grpSpPr>
        <p:cxnSp>
          <p:nvCxnSpPr>
            <p:cNvPr id="184" name="Google Shape;184;p26"/>
            <p:cNvCxnSpPr/>
            <p:nvPr/>
          </p:nvCxnSpPr>
          <p:spPr>
            <a:xfrm>
              <a:off x="2733000" y="344750"/>
              <a:ext cx="6106200" cy="0"/>
            </a:xfrm>
            <a:prstGeom prst="straightConnector1">
              <a:avLst/>
            </a:prstGeom>
            <a:noFill/>
            <a:ln cap="flat" cmpd="sng" w="9525">
              <a:solidFill>
                <a:schemeClr val="dk1"/>
              </a:solidFill>
              <a:prstDash val="solid"/>
              <a:round/>
              <a:headEnd len="med" w="med" type="none"/>
              <a:tailEnd len="med" w="med" type="none"/>
            </a:ln>
          </p:spPr>
        </p:cxnSp>
        <p:cxnSp>
          <p:nvCxnSpPr>
            <p:cNvPr id="185" name="Google Shape;185;p26"/>
            <p:cNvCxnSpPr/>
            <p:nvPr/>
          </p:nvCxnSpPr>
          <p:spPr>
            <a:xfrm>
              <a:off x="304800" y="4798750"/>
              <a:ext cx="6106200" cy="0"/>
            </a:xfrm>
            <a:prstGeom prst="straightConnector1">
              <a:avLst/>
            </a:prstGeom>
            <a:noFill/>
            <a:ln cap="flat" cmpd="sng" w="9525">
              <a:solidFill>
                <a:schemeClr val="dk1"/>
              </a:solidFill>
              <a:prstDash val="solid"/>
              <a:round/>
              <a:headEnd len="med" w="med" type="none"/>
              <a:tailEnd len="med" w="med" type="none"/>
            </a:ln>
          </p:spPr>
        </p:cxnSp>
      </p:grpSp>
      <p:sp>
        <p:nvSpPr>
          <p:cNvPr id="186" name="Google Shape;186;p26"/>
          <p:cNvSpPr/>
          <p:nvPr/>
        </p:nvSpPr>
        <p:spPr>
          <a:xfrm rot="3384703">
            <a:off x="-546721" y="84377"/>
            <a:ext cx="1498858" cy="3962062"/>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6"/>
          <p:cNvSpPr/>
          <p:nvPr/>
        </p:nvSpPr>
        <p:spPr>
          <a:xfrm rot="-1991513">
            <a:off x="7787430" y="2969034"/>
            <a:ext cx="1406717" cy="3717826"/>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91" name="Shape 191"/>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92" name="Shape 192"/>
        <p:cNvGrpSpPr/>
        <p:nvPr/>
      </p:nvGrpSpPr>
      <p:grpSpPr>
        <a:xfrm>
          <a:off x="0" y="0"/>
          <a:ext cx="0" cy="0"/>
          <a:chOff x="0" y="0"/>
          <a:chExt cx="0" cy="0"/>
        </a:xfrm>
      </p:grpSpPr>
      <p:sp>
        <p:nvSpPr>
          <p:cNvPr id="193" name="Google Shape;193;p2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idx="1" type="body"/>
          </p:nvPr>
        </p:nvSpPr>
        <p:spPr>
          <a:xfrm>
            <a:off x="713225" y="1152475"/>
            <a:ext cx="77175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accent2"/>
              </a:buClr>
              <a:buSzPts val="1200"/>
              <a:buFont typeface="Didact Gothic"/>
              <a:buChar char="●"/>
              <a:defRPr/>
            </a:lvl1pPr>
            <a:lvl2pPr indent="-323850" lvl="1" marL="914400">
              <a:spcBef>
                <a:spcPts val="0"/>
              </a:spcBef>
              <a:spcAft>
                <a:spcPts val="0"/>
              </a:spcAft>
              <a:buSzPts val="1500"/>
              <a:buFont typeface="Didact Gothic"/>
              <a:buChar char="○"/>
              <a:defRPr/>
            </a:lvl2pPr>
            <a:lvl3pPr indent="-323850" lvl="2" marL="1371600">
              <a:spcBef>
                <a:spcPts val="0"/>
              </a:spcBef>
              <a:spcAft>
                <a:spcPts val="0"/>
              </a:spcAft>
              <a:buSzPts val="1500"/>
              <a:buFont typeface="Didact Gothic"/>
              <a:buChar char="■"/>
              <a:defRPr/>
            </a:lvl3pPr>
            <a:lvl4pPr indent="-323850" lvl="3" marL="1828800">
              <a:spcBef>
                <a:spcPts val="0"/>
              </a:spcBef>
              <a:spcAft>
                <a:spcPts val="0"/>
              </a:spcAft>
              <a:buSzPts val="1500"/>
              <a:buFont typeface="Didact Gothic"/>
              <a:buChar char="●"/>
              <a:defRPr/>
            </a:lvl4pPr>
            <a:lvl5pPr indent="-323850" lvl="4" marL="2286000">
              <a:spcBef>
                <a:spcPts val="0"/>
              </a:spcBef>
              <a:spcAft>
                <a:spcPts val="0"/>
              </a:spcAft>
              <a:buSzPts val="1500"/>
              <a:buFont typeface="Didact Gothic"/>
              <a:buChar char="○"/>
              <a:defRPr/>
            </a:lvl5pPr>
            <a:lvl6pPr indent="-323850" lvl="5" marL="2743200">
              <a:spcBef>
                <a:spcPts val="0"/>
              </a:spcBef>
              <a:spcAft>
                <a:spcPts val="0"/>
              </a:spcAft>
              <a:buSzPts val="1500"/>
              <a:buFont typeface="Didact Gothic"/>
              <a:buChar char="■"/>
              <a:defRPr/>
            </a:lvl6pPr>
            <a:lvl7pPr indent="-323850" lvl="6" marL="3200400">
              <a:spcBef>
                <a:spcPts val="0"/>
              </a:spcBef>
              <a:spcAft>
                <a:spcPts val="0"/>
              </a:spcAft>
              <a:buSzPts val="1500"/>
              <a:buFont typeface="Didact Gothic"/>
              <a:buChar char="●"/>
              <a:defRPr/>
            </a:lvl7pPr>
            <a:lvl8pPr indent="-323850" lvl="7" marL="3657600">
              <a:spcBef>
                <a:spcPts val="0"/>
              </a:spcBef>
              <a:spcAft>
                <a:spcPts val="0"/>
              </a:spcAft>
              <a:buSzPts val="1500"/>
              <a:buFont typeface="Didact Gothic"/>
              <a:buChar char="○"/>
              <a:defRPr/>
            </a:lvl8pPr>
            <a:lvl9pPr indent="-323850" lvl="8" marL="4114800">
              <a:spcBef>
                <a:spcPts val="0"/>
              </a:spcBef>
              <a:spcAft>
                <a:spcPts val="0"/>
              </a:spcAft>
              <a:buSzPts val="1500"/>
              <a:buFont typeface="Didact Gothic"/>
              <a:buChar char="■"/>
              <a:defRPr/>
            </a:lvl9pPr>
          </a:lstStyle>
          <a:p/>
        </p:txBody>
      </p:sp>
      <p:sp>
        <p:nvSpPr>
          <p:cNvPr id="22" name="Google Shape;22;p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grpSp>
        <p:nvGrpSpPr>
          <p:cNvPr id="23" name="Google Shape;23;p4"/>
          <p:cNvGrpSpPr/>
          <p:nvPr/>
        </p:nvGrpSpPr>
        <p:grpSpPr>
          <a:xfrm flipH="1">
            <a:off x="304800" y="344750"/>
            <a:ext cx="8534400" cy="4454000"/>
            <a:chOff x="304800" y="344750"/>
            <a:chExt cx="8534400" cy="4454000"/>
          </a:xfrm>
        </p:grpSpPr>
        <p:cxnSp>
          <p:nvCxnSpPr>
            <p:cNvPr id="24" name="Google Shape;24;p4"/>
            <p:cNvCxnSpPr/>
            <p:nvPr/>
          </p:nvCxnSpPr>
          <p:spPr>
            <a:xfrm>
              <a:off x="2733000" y="344750"/>
              <a:ext cx="6106200" cy="0"/>
            </a:xfrm>
            <a:prstGeom prst="straightConnector1">
              <a:avLst/>
            </a:prstGeom>
            <a:noFill/>
            <a:ln cap="flat" cmpd="sng" w="9525">
              <a:solidFill>
                <a:schemeClr val="dk1"/>
              </a:solidFill>
              <a:prstDash val="solid"/>
              <a:round/>
              <a:headEnd len="med" w="med" type="none"/>
              <a:tailEnd len="med" w="med" type="none"/>
            </a:ln>
          </p:spPr>
        </p:cxnSp>
        <p:cxnSp>
          <p:nvCxnSpPr>
            <p:cNvPr id="25" name="Google Shape;25;p4"/>
            <p:cNvCxnSpPr/>
            <p:nvPr/>
          </p:nvCxnSpPr>
          <p:spPr>
            <a:xfrm>
              <a:off x="304800" y="4798750"/>
              <a:ext cx="6106200" cy="0"/>
            </a:xfrm>
            <a:prstGeom prst="straightConnector1">
              <a:avLst/>
            </a:prstGeom>
            <a:noFill/>
            <a:ln cap="flat" cmpd="sng" w="9525">
              <a:solidFill>
                <a:schemeClr val="dk1"/>
              </a:solidFill>
              <a:prstDash val="solid"/>
              <a:round/>
              <a:headEnd len="med" w="med" type="none"/>
              <a:tailEnd len="med" w="med" type="none"/>
            </a:ln>
          </p:spPr>
        </p:cxnSp>
      </p:grpSp>
      <p:sp>
        <p:nvSpPr>
          <p:cNvPr id="26" name="Google Shape;26;p4"/>
          <p:cNvSpPr/>
          <p:nvPr/>
        </p:nvSpPr>
        <p:spPr>
          <a:xfrm rot="-2157293">
            <a:off x="8915296" y="-45801"/>
            <a:ext cx="1499111" cy="3961934"/>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sp>
        <p:nvSpPr>
          <p:cNvPr id="28" name="Google Shape;28;p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29" name="Google Shape;29;p5"/>
          <p:cNvSpPr txBox="1"/>
          <p:nvPr>
            <p:ph idx="1" type="subTitle"/>
          </p:nvPr>
        </p:nvSpPr>
        <p:spPr>
          <a:xfrm>
            <a:off x="713225" y="1752750"/>
            <a:ext cx="4638000" cy="9714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30" name="Google Shape;30;p5"/>
          <p:cNvSpPr txBox="1"/>
          <p:nvPr>
            <p:ph idx="2" type="subTitle"/>
          </p:nvPr>
        </p:nvSpPr>
        <p:spPr>
          <a:xfrm>
            <a:off x="713225" y="3260250"/>
            <a:ext cx="4638000" cy="971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31" name="Google Shape;31;p5"/>
          <p:cNvSpPr txBox="1"/>
          <p:nvPr>
            <p:ph idx="3" type="subTitle"/>
          </p:nvPr>
        </p:nvSpPr>
        <p:spPr>
          <a:xfrm>
            <a:off x="713225" y="1358775"/>
            <a:ext cx="4638000" cy="470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2" name="Google Shape;32;p5"/>
          <p:cNvSpPr txBox="1"/>
          <p:nvPr>
            <p:ph idx="4" type="subTitle"/>
          </p:nvPr>
        </p:nvSpPr>
        <p:spPr>
          <a:xfrm>
            <a:off x="713225" y="2866275"/>
            <a:ext cx="4638000" cy="470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3" name="Google Shape;33;p5"/>
          <p:cNvGrpSpPr/>
          <p:nvPr/>
        </p:nvGrpSpPr>
        <p:grpSpPr>
          <a:xfrm flipH="1">
            <a:off x="304800" y="344750"/>
            <a:ext cx="8534400" cy="4454000"/>
            <a:chOff x="304800" y="344750"/>
            <a:chExt cx="8534400" cy="4454000"/>
          </a:xfrm>
        </p:grpSpPr>
        <p:cxnSp>
          <p:nvCxnSpPr>
            <p:cNvPr id="34" name="Google Shape;34;p5"/>
            <p:cNvCxnSpPr/>
            <p:nvPr/>
          </p:nvCxnSpPr>
          <p:spPr>
            <a:xfrm>
              <a:off x="2733000" y="344750"/>
              <a:ext cx="6106200" cy="0"/>
            </a:xfrm>
            <a:prstGeom prst="straightConnector1">
              <a:avLst/>
            </a:prstGeom>
            <a:noFill/>
            <a:ln cap="flat" cmpd="sng" w="9525">
              <a:solidFill>
                <a:schemeClr val="dk2"/>
              </a:solidFill>
              <a:prstDash val="solid"/>
              <a:round/>
              <a:headEnd len="med" w="med" type="none"/>
              <a:tailEnd len="med" w="med" type="none"/>
            </a:ln>
          </p:spPr>
        </p:cxnSp>
        <p:cxnSp>
          <p:nvCxnSpPr>
            <p:cNvPr id="35" name="Google Shape;35;p5"/>
            <p:cNvCxnSpPr/>
            <p:nvPr/>
          </p:nvCxnSpPr>
          <p:spPr>
            <a:xfrm>
              <a:off x="304800" y="4798750"/>
              <a:ext cx="6106200" cy="0"/>
            </a:xfrm>
            <a:prstGeom prst="straightConnector1">
              <a:avLst/>
            </a:prstGeom>
            <a:noFill/>
            <a:ln cap="flat" cmpd="sng" w="9525">
              <a:solidFill>
                <a:schemeClr val="dk2"/>
              </a:solidFill>
              <a:prstDash val="solid"/>
              <a:round/>
              <a:headEnd len="med" w="med" type="none"/>
              <a:tailEnd len="med" w="med" type="none"/>
            </a:ln>
          </p:spPr>
        </p:cxnSp>
      </p:grpSp>
      <p:sp>
        <p:nvSpPr>
          <p:cNvPr id="36" name="Google Shape;36;p5"/>
          <p:cNvSpPr/>
          <p:nvPr/>
        </p:nvSpPr>
        <p:spPr>
          <a:xfrm rot="-2699513">
            <a:off x="313323" y="3784793"/>
            <a:ext cx="1498713" cy="3962626"/>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7" name="Shape 37"/>
        <p:cNvGrpSpPr/>
        <p:nvPr/>
      </p:nvGrpSpPr>
      <p:grpSpPr>
        <a:xfrm>
          <a:off x="0" y="0"/>
          <a:ext cx="0" cy="0"/>
          <a:chOff x="0" y="0"/>
          <a:chExt cx="0" cy="0"/>
        </a:xfrm>
      </p:grpSpPr>
      <p:sp>
        <p:nvSpPr>
          <p:cNvPr id="38" name="Google Shape;38;p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600"/>
              <a:buNone/>
              <a:defRPr sz="3600"/>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9" name="Google Shape;39;p6"/>
          <p:cNvSpPr/>
          <p:nvPr/>
        </p:nvSpPr>
        <p:spPr>
          <a:xfrm rot="-2456599">
            <a:off x="8422897" y="-1127840"/>
            <a:ext cx="1406353" cy="3718429"/>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 name="Google Shape;40;p6"/>
          <p:cNvGrpSpPr/>
          <p:nvPr/>
        </p:nvGrpSpPr>
        <p:grpSpPr>
          <a:xfrm flipH="1">
            <a:off x="304800" y="344750"/>
            <a:ext cx="8534400" cy="4454000"/>
            <a:chOff x="304800" y="344750"/>
            <a:chExt cx="8534400" cy="4454000"/>
          </a:xfrm>
        </p:grpSpPr>
        <p:cxnSp>
          <p:nvCxnSpPr>
            <p:cNvPr id="41" name="Google Shape;41;p6"/>
            <p:cNvCxnSpPr/>
            <p:nvPr/>
          </p:nvCxnSpPr>
          <p:spPr>
            <a:xfrm>
              <a:off x="2733000" y="344750"/>
              <a:ext cx="6106200" cy="0"/>
            </a:xfrm>
            <a:prstGeom prst="straightConnector1">
              <a:avLst/>
            </a:prstGeom>
            <a:noFill/>
            <a:ln cap="flat" cmpd="sng" w="9525">
              <a:solidFill>
                <a:schemeClr val="dk1"/>
              </a:solidFill>
              <a:prstDash val="solid"/>
              <a:round/>
              <a:headEnd len="med" w="med" type="none"/>
              <a:tailEnd len="med" w="med" type="none"/>
            </a:ln>
          </p:spPr>
        </p:cxnSp>
        <p:cxnSp>
          <p:nvCxnSpPr>
            <p:cNvPr id="42" name="Google Shape;42;p6"/>
            <p:cNvCxnSpPr/>
            <p:nvPr/>
          </p:nvCxnSpPr>
          <p:spPr>
            <a:xfrm>
              <a:off x="304800" y="4798750"/>
              <a:ext cx="61062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3" name="Shape 43"/>
        <p:cNvGrpSpPr/>
        <p:nvPr/>
      </p:nvGrpSpPr>
      <p:grpSpPr>
        <a:xfrm>
          <a:off x="0" y="0"/>
          <a:ext cx="0" cy="0"/>
          <a:chOff x="0" y="0"/>
          <a:chExt cx="0" cy="0"/>
        </a:xfrm>
      </p:grpSpPr>
      <p:sp>
        <p:nvSpPr>
          <p:cNvPr id="44" name="Google Shape;44;p7"/>
          <p:cNvSpPr txBox="1"/>
          <p:nvPr>
            <p:ph idx="1" type="subTitle"/>
          </p:nvPr>
        </p:nvSpPr>
        <p:spPr>
          <a:xfrm>
            <a:off x="713225" y="2368350"/>
            <a:ext cx="4294800" cy="17589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1200"/>
              <a:buChar char="●"/>
              <a:defRPr/>
            </a:lvl1pPr>
            <a:lvl2pPr lvl="1" rtl="0">
              <a:spcBef>
                <a:spcPts val="0"/>
              </a:spcBef>
              <a:spcAft>
                <a:spcPts val="0"/>
              </a:spcAft>
              <a:buSzPts val="1200"/>
              <a:buChar char="○"/>
              <a:defRPr/>
            </a:lvl2pPr>
            <a:lvl3pPr lvl="2" rtl="0">
              <a:spcBef>
                <a:spcPts val="0"/>
              </a:spcBef>
              <a:spcAft>
                <a:spcPts val="0"/>
              </a:spcAft>
              <a:buSzPts val="1200"/>
              <a:buChar char="■"/>
              <a:defRPr/>
            </a:lvl3pPr>
            <a:lvl4pPr lvl="3" rtl="0">
              <a:spcBef>
                <a:spcPts val="0"/>
              </a:spcBef>
              <a:spcAft>
                <a:spcPts val="0"/>
              </a:spcAft>
              <a:buSzPts val="1200"/>
              <a:buChar char="●"/>
              <a:defRPr/>
            </a:lvl4pPr>
            <a:lvl5pPr lvl="4" rtl="0">
              <a:spcBef>
                <a:spcPts val="0"/>
              </a:spcBef>
              <a:spcAft>
                <a:spcPts val="0"/>
              </a:spcAft>
              <a:buSzPts val="1200"/>
              <a:buChar char="○"/>
              <a:defRPr/>
            </a:lvl5pPr>
            <a:lvl6pPr lvl="5" rtl="0">
              <a:spcBef>
                <a:spcPts val="0"/>
              </a:spcBef>
              <a:spcAft>
                <a:spcPts val="0"/>
              </a:spcAft>
              <a:buSzPts val="1200"/>
              <a:buChar char="■"/>
              <a:defRPr/>
            </a:lvl6pPr>
            <a:lvl7pPr lvl="6" rtl="0">
              <a:spcBef>
                <a:spcPts val="0"/>
              </a:spcBef>
              <a:spcAft>
                <a:spcPts val="0"/>
              </a:spcAft>
              <a:buSzPts val="1200"/>
              <a:buChar char="●"/>
              <a:defRPr/>
            </a:lvl7pPr>
            <a:lvl8pPr lvl="7" rtl="0">
              <a:spcBef>
                <a:spcPts val="0"/>
              </a:spcBef>
              <a:spcAft>
                <a:spcPts val="0"/>
              </a:spcAft>
              <a:buSzPts val="1200"/>
              <a:buChar char="○"/>
              <a:defRPr/>
            </a:lvl8pPr>
            <a:lvl9pPr lvl="8" rtl="0">
              <a:spcBef>
                <a:spcPts val="0"/>
              </a:spcBef>
              <a:spcAft>
                <a:spcPts val="0"/>
              </a:spcAft>
              <a:buSzPts val="1200"/>
              <a:buChar char="■"/>
              <a:defRPr/>
            </a:lvl9pPr>
          </a:lstStyle>
          <a:p/>
        </p:txBody>
      </p:sp>
      <p:sp>
        <p:nvSpPr>
          <p:cNvPr id="45" name="Google Shape;45;p7"/>
          <p:cNvSpPr txBox="1"/>
          <p:nvPr>
            <p:ph type="title"/>
          </p:nvPr>
        </p:nvSpPr>
        <p:spPr>
          <a:xfrm>
            <a:off x="713225" y="1016150"/>
            <a:ext cx="2881800" cy="12456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46" name="Google Shape;46;p7"/>
          <p:cNvSpPr/>
          <p:nvPr>
            <p:ph idx="2" type="pic"/>
          </p:nvPr>
        </p:nvSpPr>
        <p:spPr>
          <a:xfrm>
            <a:off x="5643775" y="539500"/>
            <a:ext cx="2787000" cy="4064400"/>
          </a:xfrm>
          <a:prstGeom prst="rect">
            <a:avLst/>
          </a:prstGeom>
          <a:noFill/>
          <a:ln>
            <a:noFill/>
          </a:ln>
        </p:spPr>
      </p:sp>
      <p:grpSp>
        <p:nvGrpSpPr>
          <p:cNvPr id="47" name="Google Shape;47;p7"/>
          <p:cNvGrpSpPr/>
          <p:nvPr/>
        </p:nvGrpSpPr>
        <p:grpSpPr>
          <a:xfrm flipH="1">
            <a:off x="304800" y="344750"/>
            <a:ext cx="8534400" cy="4454000"/>
            <a:chOff x="304800" y="344750"/>
            <a:chExt cx="8534400" cy="4454000"/>
          </a:xfrm>
        </p:grpSpPr>
        <p:cxnSp>
          <p:nvCxnSpPr>
            <p:cNvPr id="48" name="Google Shape;48;p7"/>
            <p:cNvCxnSpPr/>
            <p:nvPr/>
          </p:nvCxnSpPr>
          <p:spPr>
            <a:xfrm>
              <a:off x="2733000" y="344750"/>
              <a:ext cx="6106200" cy="0"/>
            </a:xfrm>
            <a:prstGeom prst="straightConnector1">
              <a:avLst/>
            </a:prstGeom>
            <a:noFill/>
            <a:ln cap="flat" cmpd="sng" w="9525">
              <a:solidFill>
                <a:schemeClr val="dk1"/>
              </a:solidFill>
              <a:prstDash val="solid"/>
              <a:round/>
              <a:headEnd len="med" w="med" type="none"/>
              <a:tailEnd len="med" w="med" type="none"/>
            </a:ln>
          </p:spPr>
        </p:cxnSp>
        <p:cxnSp>
          <p:nvCxnSpPr>
            <p:cNvPr id="49" name="Google Shape;49;p7"/>
            <p:cNvCxnSpPr/>
            <p:nvPr/>
          </p:nvCxnSpPr>
          <p:spPr>
            <a:xfrm>
              <a:off x="304800" y="4798750"/>
              <a:ext cx="6106200" cy="0"/>
            </a:xfrm>
            <a:prstGeom prst="straightConnector1">
              <a:avLst/>
            </a:prstGeom>
            <a:noFill/>
            <a:ln cap="flat" cmpd="sng" w="9525">
              <a:solidFill>
                <a:schemeClr val="dk1"/>
              </a:solidFill>
              <a:prstDash val="solid"/>
              <a:round/>
              <a:headEnd len="med" w="med" type="none"/>
              <a:tailEnd len="med" w="med" type="none"/>
            </a:ln>
          </p:spPr>
        </p:cxnSp>
      </p:grpSp>
      <p:sp>
        <p:nvSpPr>
          <p:cNvPr id="50" name="Google Shape;50;p7"/>
          <p:cNvSpPr/>
          <p:nvPr/>
        </p:nvSpPr>
        <p:spPr>
          <a:xfrm rot="849518">
            <a:off x="-1108853" y="1584363"/>
            <a:ext cx="1498728" cy="3962337"/>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1" name="Shape 51"/>
        <p:cNvGrpSpPr/>
        <p:nvPr/>
      </p:nvGrpSpPr>
      <p:grpSpPr>
        <a:xfrm>
          <a:off x="0" y="0"/>
          <a:ext cx="0" cy="0"/>
          <a:chOff x="0" y="0"/>
          <a:chExt cx="0" cy="0"/>
        </a:xfrm>
      </p:grpSpPr>
      <p:sp>
        <p:nvSpPr>
          <p:cNvPr id="52" name="Google Shape;52;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3" name="Shape 53"/>
        <p:cNvGrpSpPr/>
        <p:nvPr/>
      </p:nvGrpSpPr>
      <p:grpSpPr>
        <a:xfrm>
          <a:off x="0" y="0"/>
          <a:ext cx="0" cy="0"/>
          <a:chOff x="0" y="0"/>
          <a:chExt cx="0" cy="0"/>
        </a:xfrm>
      </p:grpSpPr>
      <p:sp>
        <p:nvSpPr>
          <p:cNvPr id="54" name="Google Shape;54;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55" name="Google Shape;55;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6" name="Shape 56"/>
        <p:cNvGrpSpPr/>
        <p:nvPr/>
      </p:nvGrpSpPr>
      <p:grpSpPr>
        <a:xfrm>
          <a:off x="0" y="0"/>
          <a:ext cx="0" cy="0"/>
          <a:chOff x="0" y="0"/>
          <a:chExt cx="0" cy="0"/>
        </a:xfrm>
      </p:grpSpPr>
      <p:sp>
        <p:nvSpPr>
          <p:cNvPr id="57" name="Google Shape;5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200"/>
              <a:buNone/>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3.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3600"/>
              <a:buFont typeface="Montserrat ExtraBold"/>
              <a:buNone/>
              <a:defRPr sz="3600">
                <a:solidFill>
                  <a:schemeClr val="dk1"/>
                </a:solidFill>
                <a:latin typeface="Montserrat ExtraBold"/>
                <a:ea typeface="Montserrat ExtraBold"/>
                <a:cs typeface="Montserrat ExtraBold"/>
                <a:sym typeface="Montserrat ExtraBold"/>
              </a:defRPr>
            </a:lvl1pPr>
            <a:lvl2pPr lvl="1">
              <a:lnSpc>
                <a:spcPct val="100000"/>
              </a:lnSpc>
              <a:spcBef>
                <a:spcPts val="0"/>
              </a:spcBef>
              <a:spcAft>
                <a:spcPts val="0"/>
              </a:spcAft>
              <a:buClr>
                <a:schemeClr val="dk1"/>
              </a:buClr>
              <a:buSzPts val="3600"/>
              <a:buFont typeface="Montserrat ExtraBold"/>
              <a:buNone/>
              <a:defRPr sz="3600">
                <a:solidFill>
                  <a:schemeClr val="dk1"/>
                </a:solidFill>
                <a:latin typeface="Montserrat ExtraBold"/>
                <a:ea typeface="Montserrat ExtraBold"/>
                <a:cs typeface="Montserrat ExtraBold"/>
                <a:sym typeface="Montserrat ExtraBold"/>
              </a:defRPr>
            </a:lvl2pPr>
            <a:lvl3pPr lvl="2">
              <a:lnSpc>
                <a:spcPct val="100000"/>
              </a:lnSpc>
              <a:spcBef>
                <a:spcPts val="0"/>
              </a:spcBef>
              <a:spcAft>
                <a:spcPts val="0"/>
              </a:spcAft>
              <a:buClr>
                <a:schemeClr val="dk1"/>
              </a:buClr>
              <a:buSzPts val="3600"/>
              <a:buFont typeface="Montserrat ExtraBold"/>
              <a:buNone/>
              <a:defRPr sz="3600">
                <a:solidFill>
                  <a:schemeClr val="dk1"/>
                </a:solidFill>
                <a:latin typeface="Montserrat ExtraBold"/>
                <a:ea typeface="Montserrat ExtraBold"/>
                <a:cs typeface="Montserrat ExtraBold"/>
                <a:sym typeface="Montserrat ExtraBold"/>
              </a:defRPr>
            </a:lvl3pPr>
            <a:lvl4pPr lvl="3">
              <a:lnSpc>
                <a:spcPct val="100000"/>
              </a:lnSpc>
              <a:spcBef>
                <a:spcPts val="0"/>
              </a:spcBef>
              <a:spcAft>
                <a:spcPts val="0"/>
              </a:spcAft>
              <a:buClr>
                <a:schemeClr val="dk1"/>
              </a:buClr>
              <a:buSzPts val="3600"/>
              <a:buFont typeface="Montserrat ExtraBold"/>
              <a:buNone/>
              <a:defRPr sz="3600">
                <a:solidFill>
                  <a:schemeClr val="dk1"/>
                </a:solidFill>
                <a:latin typeface="Montserrat ExtraBold"/>
                <a:ea typeface="Montserrat ExtraBold"/>
                <a:cs typeface="Montserrat ExtraBold"/>
                <a:sym typeface="Montserrat ExtraBold"/>
              </a:defRPr>
            </a:lvl4pPr>
            <a:lvl5pPr lvl="4">
              <a:lnSpc>
                <a:spcPct val="100000"/>
              </a:lnSpc>
              <a:spcBef>
                <a:spcPts val="0"/>
              </a:spcBef>
              <a:spcAft>
                <a:spcPts val="0"/>
              </a:spcAft>
              <a:buClr>
                <a:schemeClr val="dk1"/>
              </a:buClr>
              <a:buSzPts val="3600"/>
              <a:buFont typeface="Montserrat ExtraBold"/>
              <a:buNone/>
              <a:defRPr sz="3600">
                <a:solidFill>
                  <a:schemeClr val="dk1"/>
                </a:solidFill>
                <a:latin typeface="Montserrat ExtraBold"/>
                <a:ea typeface="Montserrat ExtraBold"/>
                <a:cs typeface="Montserrat ExtraBold"/>
                <a:sym typeface="Montserrat ExtraBold"/>
              </a:defRPr>
            </a:lvl5pPr>
            <a:lvl6pPr lvl="5">
              <a:lnSpc>
                <a:spcPct val="100000"/>
              </a:lnSpc>
              <a:spcBef>
                <a:spcPts val="0"/>
              </a:spcBef>
              <a:spcAft>
                <a:spcPts val="0"/>
              </a:spcAft>
              <a:buClr>
                <a:schemeClr val="dk1"/>
              </a:buClr>
              <a:buSzPts val="3600"/>
              <a:buFont typeface="Montserrat ExtraBold"/>
              <a:buNone/>
              <a:defRPr sz="3600">
                <a:solidFill>
                  <a:schemeClr val="dk1"/>
                </a:solidFill>
                <a:latin typeface="Montserrat ExtraBold"/>
                <a:ea typeface="Montserrat ExtraBold"/>
                <a:cs typeface="Montserrat ExtraBold"/>
                <a:sym typeface="Montserrat ExtraBold"/>
              </a:defRPr>
            </a:lvl6pPr>
            <a:lvl7pPr lvl="6">
              <a:lnSpc>
                <a:spcPct val="100000"/>
              </a:lnSpc>
              <a:spcBef>
                <a:spcPts val="0"/>
              </a:spcBef>
              <a:spcAft>
                <a:spcPts val="0"/>
              </a:spcAft>
              <a:buClr>
                <a:schemeClr val="dk1"/>
              </a:buClr>
              <a:buSzPts val="3600"/>
              <a:buFont typeface="Montserrat ExtraBold"/>
              <a:buNone/>
              <a:defRPr sz="3600">
                <a:solidFill>
                  <a:schemeClr val="dk1"/>
                </a:solidFill>
                <a:latin typeface="Montserrat ExtraBold"/>
                <a:ea typeface="Montserrat ExtraBold"/>
                <a:cs typeface="Montserrat ExtraBold"/>
                <a:sym typeface="Montserrat ExtraBold"/>
              </a:defRPr>
            </a:lvl7pPr>
            <a:lvl8pPr lvl="7">
              <a:lnSpc>
                <a:spcPct val="100000"/>
              </a:lnSpc>
              <a:spcBef>
                <a:spcPts val="0"/>
              </a:spcBef>
              <a:spcAft>
                <a:spcPts val="0"/>
              </a:spcAft>
              <a:buClr>
                <a:schemeClr val="dk1"/>
              </a:buClr>
              <a:buSzPts val="3600"/>
              <a:buFont typeface="Montserrat ExtraBold"/>
              <a:buNone/>
              <a:defRPr sz="3600">
                <a:solidFill>
                  <a:schemeClr val="dk1"/>
                </a:solidFill>
                <a:latin typeface="Montserrat ExtraBold"/>
                <a:ea typeface="Montserrat ExtraBold"/>
                <a:cs typeface="Montserrat ExtraBold"/>
                <a:sym typeface="Montserrat ExtraBold"/>
              </a:defRPr>
            </a:lvl8pPr>
            <a:lvl9pPr lvl="8">
              <a:lnSpc>
                <a:spcPct val="100000"/>
              </a:lnSpc>
              <a:spcBef>
                <a:spcPts val="0"/>
              </a:spcBef>
              <a:spcAft>
                <a:spcPts val="0"/>
              </a:spcAft>
              <a:buClr>
                <a:schemeClr val="dk1"/>
              </a:buClr>
              <a:buSzPts val="3600"/>
              <a:buFont typeface="Montserrat ExtraBold"/>
              <a:buNone/>
              <a:defRPr sz="3600">
                <a:solidFill>
                  <a:schemeClr val="dk1"/>
                </a:solidFill>
                <a:latin typeface="Montserrat ExtraBold"/>
                <a:ea typeface="Montserrat ExtraBold"/>
                <a:cs typeface="Montserrat ExtraBold"/>
                <a:sym typeface="Montserrat ExtraBo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1pPr>
            <a:lvl2pPr indent="-304800" lvl="1" marL="9144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2pPr>
            <a:lvl3pPr indent="-304800" lvl="2" marL="13716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3pPr>
            <a:lvl4pPr indent="-304800" lvl="3" marL="1828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4pPr>
            <a:lvl5pPr indent="-304800" lvl="4" marL="22860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5pPr>
            <a:lvl6pPr indent="-304800" lvl="5" marL="27432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6pPr>
            <a:lvl7pPr indent="-304800" lvl="6" marL="32004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7pPr>
            <a:lvl8pPr indent="-304800" lvl="7" marL="36576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8pPr>
            <a:lvl9pPr indent="-304800" lvl="8" marL="411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88" name="Shape 188"/>
        <p:cNvGrpSpPr/>
        <p:nvPr/>
      </p:nvGrpSpPr>
      <p:grpSpPr>
        <a:xfrm>
          <a:off x="0" y="0"/>
          <a:ext cx="0" cy="0"/>
          <a:chOff x="0" y="0"/>
          <a:chExt cx="0" cy="0"/>
        </a:xfrm>
      </p:grpSpPr>
      <p:sp>
        <p:nvSpPr>
          <p:cNvPr id="189" name="Google Shape;189;p2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90" name="Google Shape;190;p2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3" r:id="rId1"/>
    <p:sldLayoutId id="2147483674"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8.xml"/><Relationship Id="rId3" Type="http://schemas.openxmlformats.org/officeDocument/2006/relationships/image" Target="../media/image11.jpg"/><Relationship Id="rId4" Type="http://schemas.openxmlformats.org/officeDocument/2006/relationships/image" Target="../media/image10.jpg"/><Relationship Id="rId5" Type="http://schemas.openxmlformats.org/officeDocument/2006/relationships/image" Target="../media/image9.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 Id="rId3" Type="http://schemas.openxmlformats.org/officeDocument/2006/relationships/hyperlink" Target="https://www.freepik.com/free-vector/business-people-illustration-concept_7071853.htm/?utm_source=slidesgo_template&amp;utm_medium=referral-link&amp;utm_campaign=sg_resources&amp;utm_content=freepik"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s://www.freepik.com/free-vector/organic-flat-business-people-collection_13718564.htm/?utm_source=slidesgo_template&amp;utm_medium=referral-link&amp;utm_campaign=sg_resources&amp;utm_content=freepik" TargetMode="External"/><Relationship Id="rId4" Type="http://schemas.openxmlformats.org/officeDocument/2006/relationships/hyperlink" Target="https://www.freepik.com/free-vector/business-people-pack-flat-design_14064674.htm/?utm_source=slidesgo_template&amp;utm_medium=referral-link&amp;utm_campaign=sg_resources&amp;utm_content=freepik" TargetMode="External"/><Relationship Id="rId9" Type="http://schemas.openxmlformats.org/officeDocument/2006/relationships/hyperlink" Target="https://www.freepik.com/free-photo/different-people-brainstorming-work-meeting_14667557.htm/?utm_source=slidesgo_template&amp;utm_medium=referral-link&amp;utm_campaign=sg_resources&amp;utm_content=freepik" TargetMode="External"/><Relationship Id="rId5" Type="http://schemas.openxmlformats.org/officeDocument/2006/relationships/hyperlink" Target="https://www.freepik.com/free-vector/hand-drawn-innovation-concept-with-rocket_20125885.htm/?utm_source=slidesgo_template&amp;utm_medium=referral-link&amp;utm_campaign=sg_resources&amp;utm_content=freepik" TargetMode="External"/><Relationship Id="rId6" Type="http://schemas.openxmlformats.org/officeDocument/2006/relationships/hyperlink" Target="https://www.freepik.com/free-photo/business-man-working-laptop_7291887.htm/?utm_source=slidesgo_template&amp;utm_medium=referral-link&amp;utm_campaign=sg_resources&amp;utm_content=freepik" TargetMode="External"/><Relationship Id="rId7" Type="http://schemas.openxmlformats.org/officeDocument/2006/relationships/hyperlink" Target="https://www.freepik.com/free-photo/peorson-taking-part-business-event_23987559.htm/?utm_source=slidesgo_template&amp;utm_medium=referral-link&amp;utm_campaign=sg_resources&amp;utm_content=freepik" TargetMode="External"/><Relationship Id="rId8" Type="http://schemas.openxmlformats.org/officeDocument/2006/relationships/hyperlink" Target="https://www.freepik.com/free-photo/smiley-men-discussing-about-project-work_11043397.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2.xml"/><Relationship Id="rId3" Type="http://schemas.openxmlformats.org/officeDocument/2006/relationships/hyperlink" Target="http://bit.ly/2PfT4lq" TargetMode="External"/><Relationship Id="rId4" Type="http://schemas.openxmlformats.org/officeDocument/2006/relationships/slide" Target="/ppt/slides/slide19.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19.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4.xml"/><Relationship Id="rId3" Type="http://schemas.openxmlformats.org/officeDocument/2006/relationships/hyperlink" Target="https://fonts.google.com/specimen/Montserrat)" TargetMode="External"/><Relationship Id="rId4" Type="http://schemas.openxmlformats.org/officeDocument/2006/relationships/hyperlink" Target="https://fonts.google.com/specimen/Montserrat)" TargetMode="External"/><Relationship Id="rId5" Type="http://schemas.openxmlformats.org/officeDocument/2006/relationships/hyperlink" Target="https://fonts.google.com/specimen/Open+Sans"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4.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3.png"/><Relationship Id="rId14" Type="http://schemas.openxmlformats.org/officeDocument/2006/relationships/image" Target="../media/image6.png"/><Relationship Id="rId17" Type="http://schemas.openxmlformats.org/officeDocument/2006/relationships/image" Target="../media/image1.png"/><Relationship Id="rId16"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6.xml"/><Relationship Id="rId3" Type="http://schemas.openxmlformats.org/officeDocument/2006/relationships/hyperlink" Target="https://bit.ly/2ZjL1pd"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2.xml"/><Relationship Id="rId3" Type="http://schemas.openxmlformats.org/officeDocument/2006/relationships/hyperlink" Target="https://workspace.google.com/marketplace/app/icons_for_slides_docs/381578326502"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0"/>
          <p:cNvSpPr/>
          <p:nvPr/>
        </p:nvSpPr>
        <p:spPr>
          <a:xfrm rot="-2699513">
            <a:off x="4140623" y="2783053"/>
            <a:ext cx="1498713" cy="3962202"/>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0"/>
          <p:cNvSpPr/>
          <p:nvPr/>
        </p:nvSpPr>
        <p:spPr>
          <a:xfrm rot="2700000">
            <a:off x="7110200" y="712625"/>
            <a:ext cx="1406435" cy="371825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0"/>
          <p:cNvSpPr txBox="1"/>
          <p:nvPr>
            <p:ph type="ctrTitle"/>
          </p:nvPr>
        </p:nvSpPr>
        <p:spPr>
          <a:xfrm>
            <a:off x="713225" y="563625"/>
            <a:ext cx="4965600" cy="167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PSA Code Sprint 2023</a:t>
            </a:r>
            <a:endParaRPr/>
          </a:p>
        </p:txBody>
      </p:sp>
      <p:sp>
        <p:nvSpPr>
          <p:cNvPr id="201" name="Google Shape;201;p30"/>
          <p:cNvSpPr txBox="1"/>
          <p:nvPr>
            <p:ph idx="1" type="subTitle"/>
          </p:nvPr>
        </p:nvSpPr>
        <p:spPr>
          <a:xfrm>
            <a:off x="713225" y="2438650"/>
            <a:ext cx="2966700" cy="140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059 CRAWL</a:t>
            </a:r>
            <a:endParaRPr/>
          </a:p>
          <a:p>
            <a:pPr indent="0" lvl="0" marL="0" rtl="0" algn="l">
              <a:spcBef>
                <a:spcPts val="0"/>
              </a:spcBef>
              <a:spcAft>
                <a:spcPts val="0"/>
              </a:spcAft>
              <a:buClr>
                <a:schemeClr val="dk1"/>
              </a:buClr>
              <a:buSzPts val="1100"/>
              <a:buFont typeface="Arial"/>
              <a:buNone/>
            </a:pPr>
            <a:r>
              <a:rPr lang="en"/>
              <a:t>Foo Chuan Shao</a:t>
            </a:r>
            <a:endParaRPr/>
          </a:p>
          <a:p>
            <a:pPr indent="0" lvl="0" marL="0" rtl="0" algn="l">
              <a:spcBef>
                <a:spcPts val="0"/>
              </a:spcBef>
              <a:spcAft>
                <a:spcPts val="0"/>
              </a:spcAft>
              <a:buClr>
                <a:schemeClr val="dk1"/>
              </a:buClr>
              <a:buSzPts val="1100"/>
              <a:buFont typeface="Arial"/>
              <a:buNone/>
            </a:pPr>
            <a:r>
              <a:rPr lang="en"/>
              <a:t>Raymond Harrison</a:t>
            </a:r>
            <a:endParaRPr/>
          </a:p>
          <a:p>
            <a:pPr indent="0" lvl="0" marL="0" rtl="0" algn="l">
              <a:spcBef>
                <a:spcPts val="0"/>
              </a:spcBef>
              <a:spcAft>
                <a:spcPts val="0"/>
              </a:spcAft>
              <a:buClr>
                <a:schemeClr val="dk1"/>
              </a:buClr>
              <a:buSzPts val="1100"/>
              <a:buFont typeface="Arial"/>
              <a:buNone/>
            </a:pPr>
            <a:r>
              <a:rPr lang="en"/>
              <a:t>Sim Wang Lin</a:t>
            </a:r>
            <a:endParaRPr/>
          </a:p>
          <a:p>
            <a:pPr indent="0" lvl="0" marL="0" rtl="0" algn="l">
              <a:spcBef>
                <a:spcPts val="0"/>
              </a:spcBef>
              <a:spcAft>
                <a:spcPts val="0"/>
              </a:spcAft>
              <a:buClr>
                <a:schemeClr val="dk1"/>
              </a:buClr>
              <a:buSzPts val="1100"/>
              <a:buFont typeface="Arial"/>
              <a:buNone/>
            </a:pPr>
            <a:r>
              <a:rPr lang="en"/>
              <a:t>Sean Ang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9"/>
          <p:cNvSpPr txBox="1"/>
          <p:nvPr>
            <p:ph idx="1" type="subTitle"/>
          </p:nvPr>
        </p:nvSpPr>
        <p:spPr>
          <a:xfrm>
            <a:off x="713225" y="2368350"/>
            <a:ext cx="4294800" cy="17589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000"/>
              <a:t>is</a:t>
            </a:r>
            <a:r>
              <a:rPr lang="en" sz="2000"/>
              <a:t> a</a:t>
            </a:r>
            <a:r>
              <a:rPr lang="en" sz="2000"/>
              <a:t> user-friendly</a:t>
            </a:r>
            <a:r>
              <a:rPr lang="en" sz="2000"/>
              <a:t> and </a:t>
            </a:r>
            <a:r>
              <a:rPr lang="en" sz="2000"/>
              <a:t>all-encompassing </a:t>
            </a:r>
            <a:r>
              <a:rPr lang="en" sz="2000"/>
              <a:t>application </a:t>
            </a:r>
            <a:r>
              <a:rPr lang="en" sz="2000"/>
              <a:t>that accepts ship schedules, </a:t>
            </a:r>
            <a:r>
              <a:rPr lang="en" sz="2000"/>
              <a:t>forecast</a:t>
            </a:r>
            <a:r>
              <a:rPr lang="en" sz="2000"/>
              <a:t> potential delays and optimizes port resources.</a:t>
            </a:r>
            <a:endParaRPr sz="2000"/>
          </a:p>
        </p:txBody>
      </p:sp>
      <p:sp>
        <p:nvSpPr>
          <p:cNvPr id="284" name="Google Shape;284;p39"/>
          <p:cNvSpPr txBox="1"/>
          <p:nvPr>
            <p:ph type="title"/>
          </p:nvPr>
        </p:nvSpPr>
        <p:spPr>
          <a:xfrm>
            <a:off x="713225" y="1016150"/>
            <a:ext cx="3359400" cy="124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App</a:t>
            </a:r>
            <a:endParaRPr/>
          </a:p>
        </p:txBody>
      </p:sp>
      <p:pic>
        <p:nvPicPr>
          <p:cNvPr id="285" name="Google Shape;285;p39"/>
          <p:cNvPicPr preferRelativeResize="0"/>
          <p:nvPr/>
        </p:nvPicPr>
        <p:blipFill>
          <a:blip r:embed="rId3">
            <a:alphaModFix/>
          </a:blip>
          <a:stretch>
            <a:fillRect/>
          </a:stretch>
        </p:blipFill>
        <p:spPr>
          <a:xfrm>
            <a:off x="5653299" y="547375"/>
            <a:ext cx="2551600" cy="3917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App Features</a:t>
            </a:r>
            <a:endParaRPr/>
          </a:p>
        </p:txBody>
      </p:sp>
      <p:sp>
        <p:nvSpPr>
          <p:cNvPr id="291" name="Google Shape;291;p40"/>
          <p:cNvSpPr txBox="1"/>
          <p:nvPr>
            <p:ph idx="1" type="subTitle"/>
          </p:nvPr>
        </p:nvSpPr>
        <p:spPr>
          <a:xfrm>
            <a:off x="1288088" y="1894675"/>
            <a:ext cx="2958600" cy="88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Predict delayed vessels, and their expected departure time</a:t>
            </a:r>
            <a:endParaRPr/>
          </a:p>
        </p:txBody>
      </p:sp>
      <p:sp>
        <p:nvSpPr>
          <p:cNvPr id="292" name="Google Shape;292;p40"/>
          <p:cNvSpPr txBox="1"/>
          <p:nvPr>
            <p:ph idx="2" type="subTitle"/>
          </p:nvPr>
        </p:nvSpPr>
        <p:spPr>
          <a:xfrm>
            <a:off x="1288087" y="1500700"/>
            <a:ext cx="2958600" cy="47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Machine Learning</a:t>
            </a:r>
            <a:endParaRPr/>
          </a:p>
        </p:txBody>
      </p:sp>
      <p:sp>
        <p:nvSpPr>
          <p:cNvPr id="293" name="Google Shape;293;p40"/>
          <p:cNvSpPr txBox="1"/>
          <p:nvPr>
            <p:ph idx="3" type="subTitle"/>
          </p:nvPr>
        </p:nvSpPr>
        <p:spPr>
          <a:xfrm>
            <a:off x="1288088" y="3478375"/>
            <a:ext cx="2958600" cy="88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Visual aids suggest the most efficient way to dock ships</a:t>
            </a:r>
            <a:endParaRPr/>
          </a:p>
        </p:txBody>
      </p:sp>
      <p:sp>
        <p:nvSpPr>
          <p:cNvPr id="294" name="Google Shape;294;p40"/>
          <p:cNvSpPr txBox="1"/>
          <p:nvPr>
            <p:ph idx="4" type="subTitle"/>
          </p:nvPr>
        </p:nvSpPr>
        <p:spPr>
          <a:xfrm>
            <a:off x="1288087" y="3084400"/>
            <a:ext cx="2958600" cy="47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Simulation </a:t>
            </a:r>
            <a:endParaRPr/>
          </a:p>
        </p:txBody>
      </p:sp>
      <p:sp>
        <p:nvSpPr>
          <p:cNvPr id="295" name="Google Shape;295;p40"/>
          <p:cNvSpPr txBox="1"/>
          <p:nvPr>
            <p:ph idx="5" type="subTitle"/>
          </p:nvPr>
        </p:nvSpPr>
        <p:spPr>
          <a:xfrm>
            <a:off x="4897313" y="1894675"/>
            <a:ext cx="2958600" cy="88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quick and Interactive way to understand your data</a:t>
            </a:r>
            <a:endParaRPr/>
          </a:p>
        </p:txBody>
      </p:sp>
      <p:sp>
        <p:nvSpPr>
          <p:cNvPr id="296" name="Google Shape;296;p40"/>
          <p:cNvSpPr txBox="1"/>
          <p:nvPr>
            <p:ph idx="6" type="subTitle"/>
          </p:nvPr>
        </p:nvSpPr>
        <p:spPr>
          <a:xfrm>
            <a:off x="4897312" y="1500700"/>
            <a:ext cx="2958600" cy="47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GenAI</a:t>
            </a:r>
            <a:endParaRPr/>
          </a:p>
        </p:txBody>
      </p:sp>
      <p:sp>
        <p:nvSpPr>
          <p:cNvPr id="297" name="Google Shape;297;p40"/>
          <p:cNvSpPr txBox="1"/>
          <p:nvPr>
            <p:ph idx="7" type="subTitle"/>
          </p:nvPr>
        </p:nvSpPr>
        <p:spPr>
          <a:xfrm>
            <a:off x="4897313" y="3478375"/>
            <a:ext cx="2958600" cy="88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View all ship details in berthing order</a:t>
            </a:r>
            <a:endParaRPr/>
          </a:p>
        </p:txBody>
      </p:sp>
      <p:sp>
        <p:nvSpPr>
          <p:cNvPr id="298" name="Google Shape;298;p40"/>
          <p:cNvSpPr txBox="1"/>
          <p:nvPr>
            <p:ph idx="8" type="subTitle"/>
          </p:nvPr>
        </p:nvSpPr>
        <p:spPr>
          <a:xfrm>
            <a:off x="4897312" y="3084400"/>
            <a:ext cx="2958600" cy="47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Dashboard</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1"/>
          <p:cNvSpPr/>
          <p:nvPr/>
        </p:nvSpPr>
        <p:spPr>
          <a:xfrm rot="3168124">
            <a:off x="1036336" y="77207"/>
            <a:ext cx="1498585" cy="3962528"/>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1"/>
          <p:cNvSpPr txBox="1"/>
          <p:nvPr>
            <p:ph type="title"/>
          </p:nvPr>
        </p:nvSpPr>
        <p:spPr>
          <a:xfrm>
            <a:off x="2917925" y="2485125"/>
            <a:ext cx="5515200" cy="926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App demo</a:t>
            </a:r>
            <a:endParaRPr>
              <a:solidFill>
                <a:schemeClr val="accent1"/>
              </a:solidFill>
              <a:highlight>
                <a:schemeClr val="dk1"/>
              </a:highlight>
            </a:endParaRPr>
          </a:p>
        </p:txBody>
      </p:sp>
      <p:sp>
        <p:nvSpPr>
          <p:cNvPr id="305" name="Google Shape;305;p41"/>
          <p:cNvSpPr txBox="1"/>
          <p:nvPr>
            <p:ph idx="2" type="title"/>
          </p:nvPr>
        </p:nvSpPr>
        <p:spPr>
          <a:xfrm>
            <a:off x="6582077" y="1262813"/>
            <a:ext cx="1851300" cy="1014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306" name="Google Shape;306;p41"/>
          <p:cNvSpPr/>
          <p:nvPr/>
        </p:nvSpPr>
        <p:spPr>
          <a:xfrm rot="-2854553">
            <a:off x="5556046" y="3193575"/>
            <a:ext cx="1406584" cy="3718191"/>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2"/>
          <p:cNvSpPr/>
          <p:nvPr/>
        </p:nvSpPr>
        <p:spPr>
          <a:xfrm rot="-2157293">
            <a:off x="2778046" y="2476849"/>
            <a:ext cx="1499111" cy="3961934"/>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2"/>
          <p:cNvSpPr/>
          <p:nvPr/>
        </p:nvSpPr>
        <p:spPr>
          <a:xfrm rot="-7228527">
            <a:off x="390206" y="-138099"/>
            <a:ext cx="1406631" cy="3717882"/>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2"/>
          <p:cNvSpPr txBox="1"/>
          <p:nvPr>
            <p:ph type="title"/>
          </p:nvPr>
        </p:nvSpPr>
        <p:spPr>
          <a:xfrm>
            <a:off x="3906325" y="805075"/>
            <a:ext cx="4524600" cy="883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Thank You</a:t>
            </a:r>
            <a:endParaRPr/>
          </a:p>
        </p:txBody>
      </p:sp>
      <p:sp>
        <p:nvSpPr>
          <p:cNvPr id="314" name="Google Shape;314;p42"/>
          <p:cNvSpPr txBox="1"/>
          <p:nvPr>
            <p:ph idx="1" type="subTitle"/>
          </p:nvPr>
        </p:nvSpPr>
        <p:spPr>
          <a:xfrm>
            <a:off x="5715000" y="1612075"/>
            <a:ext cx="2715900" cy="883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4C2A19"/>
              </a:buClr>
              <a:buSzPts val="1100"/>
              <a:buFont typeface="Arial"/>
              <a:buNone/>
            </a:pPr>
            <a:r>
              <a:rPr b="1" lang="en"/>
              <a:t>Do you have any questions?</a:t>
            </a:r>
            <a:endParaRPr/>
          </a:p>
          <a:p>
            <a:pPr indent="0" lvl="0" marL="0" rtl="0" algn="r">
              <a:spcBef>
                <a:spcPts val="0"/>
              </a:spcBef>
              <a:spcAft>
                <a:spcPts val="0"/>
              </a:spcAft>
              <a:buClr>
                <a:srgbClr val="4C2A19"/>
              </a:buClr>
              <a:buSzPts val="1100"/>
              <a:buFont typeface="Arial"/>
              <a:buNone/>
            </a:pPr>
            <a:r>
              <a:rPr lang="en"/>
              <a:t>https://github.com/59CRAWL</a:t>
            </a:r>
            <a:endParaRPr/>
          </a:p>
        </p:txBody>
      </p:sp>
      <p:sp>
        <p:nvSpPr>
          <p:cNvPr id="315" name="Google Shape;315;p42"/>
          <p:cNvSpPr txBox="1"/>
          <p:nvPr/>
        </p:nvSpPr>
        <p:spPr>
          <a:xfrm>
            <a:off x="4579075" y="4046238"/>
            <a:ext cx="3851700" cy="292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Open Sans"/>
                <a:ea typeface="Open Sans"/>
                <a:cs typeface="Open Sans"/>
                <a:sym typeface="Open Sans"/>
              </a:rPr>
              <a:t>Please, keep this slide for the attribution</a:t>
            </a:r>
            <a:endParaRPr sz="1200">
              <a:solidFill>
                <a:schemeClr val="dk1"/>
              </a:solidFill>
              <a:latin typeface="Open Sans"/>
              <a:ea typeface="Open Sans"/>
              <a:cs typeface="Open Sans"/>
              <a:sym typeface="Open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9" name="Shape 319"/>
        <p:cNvGrpSpPr/>
        <p:nvPr/>
      </p:nvGrpSpPr>
      <p:grpSpPr>
        <a:xfrm>
          <a:off x="0" y="0"/>
          <a:ext cx="0" cy="0"/>
          <a:chOff x="0" y="0"/>
          <a:chExt cx="0" cy="0"/>
        </a:xfrm>
      </p:grpSpPr>
      <p:sp>
        <p:nvSpPr>
          <p:cNvPr id="320" name="Google Shape;320;p43"/>
          <p:cNvSpPr/>
          <p:nvPr/>
        </p:nvSpPr>
        <p:spPr>
          <a:xfrm rot="3168124">
            <a:off x="1036336" y="77207"/>
            <a:ext cx="1498585" cy="3962528"/>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3"/>
          <p:cNvSpPr txBox="1"/>
          <p:nvPr>
            <p:ph type="title"/>
          </p:nvPr>
        </p:nvSpPr>
        <p:spPr>
          <a:xfrm>
            <a:off x="2917925" y="2485125"/>
            <a:ext cx="5515200" cy="926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Thanks, any questions?</a:t>
            </a:r>
            <a:endParaRPr>
              <a:solidFill>
                <a:schemeClr val="accent1"/>
              </a:solidFill>
              <a:highlight>
                <a:schemeClr val="dk1"/>
              </a:highlight>
            </a:endParaRPr>
          </a:p>
        </p:txBody>
      </p:sp>
      <p:sp>
        <p:nvSpPr>
          <p:cNvPr id="322" name="Google Shape;322;p43"/>
          <p:cNvSpPr txBox="1"/>
          <p:nvPr>
            <p:ph idx="2" type="title"/>
          </p:nvPr>
        </p:nvSpPr>
        <p:spPr>
          <a:xfrm>
            <a:off x="6582077" y="1262813"/>
            <a:ext cx="1851300" cy="1014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323" name="Google Shape;323;p43"/>
          <p:cNvSpPr/>
          <p:nvPr/>
        </p:nvSpPr>
        <p:spPr>
          <a:xfrm rot="-2854553">
            <a:off x="5556046" y="3193575"/>
            <a:ext cx="1406584" cy="3718191"/>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7" name="Shape 327"/>
        <p:cNvGrpSpPr/>
        <p:nvPr/>
      </p:nvGrpSpPr>
      <p:grpSpPr>
        <a:xfrm>
          <a:off x="0" y="0"/>
          <a:ext cx="0" cy="0"/>
          <a:chOff x="0" y="0"/>
          <a:chExt cx="0" cy="0"/>
        </a:xfrm>
      </p:grpSpPr>
      <p:sp>
        <p:nvSpPr>
          <p:cNvPr id="328" name="Google Shape;328;p4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Timeline</a:t>
            </a:r>
            <a:endParaRPr/>
          </a:p>
        </p:txBody>
      </p:sp>
      <p:cxnSp>
        <p:nvCxnSpPr>
          <p:cNvPr id="329" name="Google Shape;329;p44"/>
          <p:cNvCxnSpPr>
            <a:stCxn id="330" idx="2"/>
            <a:endCxn id="331" idx="0"/>
          </p:cNvCxnSpPr>
          <p:nvPr/>
        </p:nvCxnSpPr>
        <p:spPr>
          <a:xfrm>
            <a:off x="1771047" y="2039050"/>
            <a:ext cx="0" cy="87300"/>
          </a:xfrm>
          <a:prstGeom prst="straightConnector1">
            <a:avLst/>
          </a:prstGeom>
          <a:noFill/>
          <a:ln cap="flat" cmpd="sng" w="9525">
            <a:solidFill>
              <a:schemeClr val="dk1"/>
            </a:solidFill>
            <a:prstDash val="solid"/>
            <a:round/>
            <a:headEnd len="med" w="med" type="none"/>
            <a:tailEnd len="med" w="med" type="none"/>
          </a:ln>
        </p:spPr>
      </p:cxnSp>
      <p:sp>
        <p:nvSpPr>
          <p:cNvPr id="330" name="Google Shape;330;p44"/>
          <p:cNvSpPr txBox="1"/>
          <p:nvPr/>
        </p:nvSpPr>
        <p:spPr>
          <a:xfrm flipH="1">
            <a:off x="858747" y="1599250"/>
            <a:ext cx="1824600" cy="439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2100">
                <a:solidFill>
                  <a:schemeClr val="accent3"/>
                </a:solidFill>
                <a:latin typeface="Montserrat ExtraBold"/>
                <a:ea typeface="Montserrat ExtraBold"/>
                <a:cs typeface="Montserrat ExtraBold"/>
                <a:sym typeface="Montserrat ExtraBold"/>
              </a:rPr>
              <a:t>Step 1</a:t>
            </a:r>
            <a:endParaRPr sz="2100">
              <a:solidFill>
                <a:schemeClr val="accent3"/>
              </a:solidFill>
              <a:latin typeface="Montserrat ExtraBold"/>
              <a:ea typeface="Montserrat ExtraBold"/>
              <a:cs typeface="Montserrat ExtraBold"/>
              <a:sym typeface="Montserrat ExtraBold"/>
            </a:endParaRPr>
          </a:p>
        </p:txBody>
      </p:sp>
      <p:sp>
        <p:nvSpPr>
          <p:cNvPr id="331" name="Google Shape;331;p44"/>
          <p:cNvSpPr txBox="1"/>
          <p:nvPr/>
        </p:nvSpPr>
        <p:spPr>
          <a:xfrm flipH="1">
            <a:off x="858747" y="2126275"/>
            <a:ext cx="1824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200">
                <a:solidFill>
                  <a:schemeClr val="dk1"/>
                </a:solidFill>
                <a:latin typeface="Open Sans"/>
                <a:ea typeface="Open Sans"/>
                <a:cs typeface="Open Sans"/>
                <a:sym typeface="Open Sans"/>
              </a:rPr>
              <a:t>Venus is the second planet from the Sun</a:t>
            </a:r>
            <a:endParaRPr sz="1200">
              <a:solidFill>
                <a:schemeClr val="dk1"/>
              </a:solidFill>
              <a:latin typeface="Open Sans"/>
              <a:ea typeface="Open Sans"/>
              <a:cs typeface="Open Sans"/>
              <a:sym typeface="Open Sans"/>
            </a:endParaRPr>
          </a:p>
        </p:txBody>
      </p:sp>
      <p:sp>
        <p:nvSpPr>
          <p:cNvPr id="332" name="Google Shape;332;p44"/>
          <p:cNvSpPr txBox="1"/>
          <p:nvPr/>
        </p:nvSpPr>
        <p:spPr>
          <a:xfrm flipH="1">
            <a:off x="2726348" y="1599250"/>
            <a:ext cx="1823700" cy="439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2100">
                <a:solidFill>
                  <a:schemeClr val="accent3"/>
                </a:solidFill>
                <a:latin typeface="Montserrat ExtraBold"/>
                <a:ea typeface="Montserrat ExtraBold"/>
                <a:cs typeface="Montserrat ExtraBold"/>
                <a:sym typeface="Montserrat ExtraBold"/>
              </a:rPr>
              <a:t>Step 2</a:t>
            </a:r>
            <a:endParaRPr sz="2100">
              <a:solidFill>
                <a:schemeClr val="accent3"/>
              </a:solidFill>
              <a:latin typeface="Montserrat ExtraBold"/>
              <a:ea typeface="Montserrat ExtraBold"/>
              <a:cs typeface="Montserrat ExtraBold"/>
              <a:sym typeface="Montserrat ExtraBold"/>
            </a:endParaRPr>
          </a:p>
        </p:txBody>
      </p:sp>
      <p:sp>
        <p:nvSpPr>
          <p:cNvPr id="333" name="Google Shape;333;p44"/>
          <p:cNvSpPr txBox="1"/>
          <p:nvPr/>
        </p:nvSpPr>
        <p:spPr>
          <a:xfrm flipH="1">
            <a:off x="2726348" y="2126275"/>
            <a:ext cx="1823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4C2A19"/>
              </a:buClr>
              <a:buSzPts val="1100"/>
              <a:buFont typeface="Arial"/>
              <a:buNone/>
            </a:pPr>
            <a:r>
              <a:rPr lang="en" sz="1200">
                <a:solidFill>
                  <a:schemeClr val="dk1"/>
                </a:solidFill>
                <a:latin typeface="Open Sans"/>
                <a:ea typeface="Open Sans"/>
                <a:cs typeface="Open Sans"/>
                <a:sym typeface="Open Sans"/>
              </a:rPr>
              <a:t>Saturn is a gas giant and has several rings</a:t>
            </a:r>
            <a:endParaRPr sz="1200">
              <a:solidFill>
                <a:schemeClr val="dk1"/>
              </a:solidFill>
              <a:latin typeface="Open Sans"/>
              <a:ea typeface="Open Sans"/>
              <a:cs typeface="Open Sans"/>
              <a:sym typeface="Open Sans"/>
            </a:endParaRPr>
          </a:p>
        </p:txBody>
      </p:sp>
      <p:sp>
        <p:nvSpPr>
          <p:cNvPr id="334" name="Google Shape;334;p44"/>
          <p:cNvSpPr txBox="1"/>
          <p:nvPr/>
        </p:nvSpPr>
        <p:spPr>
          <a:xfrm flipH="1">
            <a:off x="4593049" y="1599250"/>
            <a:ext cx="1824600" cy="439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accent3"/>
                </a:solidFill>
                <a:latin typeface="Montserrat ExtraBold"/>
                <a:ea typeface="Montserrat ExtraBold"/>
                <a:cs typeface="Montserrat ExtraBold"/>
                <a:sym typeface="Montserrat ExtraBold"/>
              </a:rPr>
              <a:t>Step 3</a:t>
            </a:r>
            <a:endParaRPr sz="2100">
              <a:solidFill>
                <a:schemeClr val="accent3"/>
              </a:solidFill>
              <a:latin typeface="Montserrat ExtraBold"/>
              <a:ea typeface="Montserrat ExtraBold"/>
              <a:cs typeface="Montserrat ExtraBold"/>
              <a:sym typeface="Montserrat ExtraBold"/>
            </a:endParaRPr>
          </a:p>
        </p:txBody>
      </p:sp>
      <p:sp>
        <p:nvSpPr>
          <p:cNvPr id="335" name="Google Shape;335;p44"/>
          <p:cNvSpPr txBox="1"/>
          <p:nvPr/>
        </p:nvSpPr>
        <p:spPr>
          <a:xfrm flipH="1">
            <a:off x="4593049" y="2126275"/>
            <a:ext cx="1824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Mars is a red planet and It’s a cold planet</a:t>
            </a:r>
            <a:endParaRPr sz="1200">
              <a:solidFill>
                <a:schemeClr val="dk1"/>
              </a:solidFill>
              <a:latin typeface="Open Sans"/>
              <a:ea typeface="Open Sans"/>
              <a:cs typeface="Open Sans"/>
              <a:sym typeface="Open Sans"/>
            </a:endParaRPr>
          </a:p>
        </p:txBody>
      </p:sp>
      <p:sp>
        <p:nvSpPr>
          <p:cNvPr id="336" name="Google Shape;336;p44"/>
          <p:cNvSpPr txBox="1"/>
          <p:nvPr/>
        </p:nvSpPr>
        <p:spPr>
          <a:xfrm flipH="1">
            <a:off x="6460650" y="1599250"/>
            <a:ext cx="1824600" cy="439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accent3"/>
                </a:solidFill>
                <a:latin typeface="Montserrat ExtraBold"/>
                <a:ea typeface="Montserrat ExtraBold"/>
                <a:cs typeface="Montserrat ExtraBold"/>
                <a:sym typeface="Montserrat ExtraBold"/>
              </a:rPr>
              <a:t>Step 4</a:t>
            </a:r>
            <a:endParaRPr sz="2100">
              <a:solidFill>
                <a:schemeClr val="accent3"/>
              </a:solidFill>
              <a:latin typeface="Montserrat ExtraBold"/>
              <a:ea typeface="Montserrat ExtraBold"/>
              <a:cs typeface="Montserrat ExtraBold"/>
              <a:sym typeface="Montserrat ExtraBold"/>
            </a:endParaRPr>
          </a:p>
        </p:txBody>
      </p:sp>
      <p:sp>
        <p:nvSpPr>
          <p:cNvPr id="337" name="Google Shape;337;p44"/>
          <p:cNvSpPr txBox="1"/>
          <p:nvPr/>
        </p:nvSpPr>
        <p:spPr>
          <a:xfrm flipH="1">
            <a:off x="6460650" y="2126275"/>
            <a:ext cx="1824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Mercury is the closest planet to the Sun </a:t>
            </a:r>
            <a:endParaRPr sz="1200">
              <a:solidFill>
                <a:schemeClr val="dk1"/>
              </a:solidFill>
              <a:latin typeface="Open Sans"/>
              <a:ea typeface="Open Sans"/>
              <a:cs typeface="Open Sans"/>
              <a:sym typeface="Open Sans"/>
            </a:endParaRPr>
          </a:p>
        </p:txBody>
      </p:sp>
      <p:cxnSp>
        <p:nvCxnSpPr>
          <p:cNvPr id="338" name="Google Shape;338;p44"/>
          <p:cNvCxnSpPr>
            <a:stCxn id="332" idx="2"/>
            <a:endCxn id="333" idx="0"/>
          </p:cNvCxnSpPr>
          <p:nvPr/>
        </p:nvCxnSpPr>
        <p:spPr>
          <a:xfrm>
            <a:off x="3638198" y="2039050"/>
            <a:ext cx="0" cy="87300"/>
          </a:xfrm>
          <a:prstGeom prst="straightConnector1">
            <a:avLst/>
          </a:prstGeom>
          <a:noFill/>
          <a:ln cap="flat" cmpd="sng" w="9525">
            <a:solidFill>
              <a:schemeClr val="dk1"/>
            </a:solidFill>
            <a:prstDash val="solid"/>
            <a:round/>
            <a:headEnd len="med" w="med" type="none"/>
            <a:tailEnd len="med" w="med" type="none"/>
          </a:ln>
        </p:spPr>
      </p:cxnSp>
      <p:cxnSp>
        <p:nvCxnSpPr>
          <p:cNvPr id="339" name="Google Shape;339;p44"/>
          <p:cNvCxnSpPr>
            <a:stCxn id="334" idx="2"/>
            <a:endCxn id="335" idx="0"/>
          </p:cNvCxnSpPr>
          <p:nvPr/>
        </p:nvCxnSpPr>
        <p:spPr>
          <a:xfrm>
            <a:off x="5505349" y="2039050"/>
            <a:ext cx="0" cy="87300"/>
          </a:xfrm>
          <a:prstGeom prst="straightConnector1">
            <a:avLst/>
          </a:prstGeom>
          <a:noFill/>
          <a:ln cap="flat" cmpd="sng" w="9525">
            <a:solidFill>
              <a:schemeClr val="dk1"/>
            </a:solidFill>
            <a:prstDash val="solid"/>
            <a:round/>
            <a:headEnd len="med" w="med" type="none"/>
            <a:tailEnd len="med" w="med" type="none"/>
          </a:ln>
        </p:spPr>
      </p:cxnSp>
      <p:cxnSp>
        <p:nvCxnSpPr>
          <p:cNvPr id="340" name="Google Shape;340;p44"/>
          <p:cNvCxnSpPr>
            <a:stCxn id="336" idx="2"/>
            <a:endCxn id="337" idx="0"/>
          </p:cNvCxnSpPr>
          <p:nvPr/>
        </p:nvCxnSpPr>
        <p:spPr>
          <a:xfrm>
            <a:off x="7372950" y="2039050"/>
            <a:ext cx="0" cy="87300"/>
          </a:xfrm>
          <a:prstGeom prst="straightConnector1">
            <a:avLst/>
          </a:prstGeom>
          <a:noFill/>
          <a:ln cap="flat" cmpd="sng" w="9525">
            <a:solidFill>
              <a:schemeClr val="dk1"/>
            </a:solidFill>
            <a:prstDash val="solid"/>
            <a:round/>
            <a:headEnd len="med" w="med" type="none"/>
            <a:tailEnd len="med" w="med" type="none"/>
          </a:ln>
        </p:spPr>
      </p:cxnSp>
      <p:sp>
        <p:nvSpPr>
          <p:cNvPr id="341" name="Google Shape;341;p44"/>
          <p:cNvSpPr/>
          <p:nvPr/>
        </p:nvSpPr>
        <p:spPr>
          <a:xfrm rot="3402644">
            <a:off x="-1542340" y="2044921"/>
            <a:ext cx="1498726" cy="3962233"/>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4"/>
          <p:cNvSpPr/>
          <p:nvPr/>
        </p:nvSpPr>
        <p:spPr>
          <a:xfrm rot="8732434">
            <a:off x="8473701" y="140931"/>
            <a:ext cx="1406625" cy="3717939"/>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3" name="Google Shape;343;p44"/>
          <p:cNvCxnSpPr>
            <a:stCxn id="344" idx="2"/>
            <a:endCxn id="345" idx="0"/>
          </p:cNvCxnSpPr>
          <p:nvPr/>
        </p:nvCxnSpPr>
        <p:spPr>
          <a:xfrm>
            <a:off x="1771047" y="3517575"/>
            <a:ext cx="0" cy="87300"/>
          </a:xfrm>
          <a:prstGeom prst="straightConnector1">
            <a:avLst/>
          </a:prstGeom>
          <a:noFill/>
          <a:ln cap="flat" cmpd="sng" w="9525">
            <a:solidFill>
              <a:schemeClr val="dk1"/>
            </a:solidFill>
            <a:prstDash val="solid"/>
            <a:round/>
            <a:headEnd len="med" w="med" type="none"/>
            <a:tailEnd len="med" w="med" type="none"/>
          </a:ln>
        </p:spPr>
      </p:cxnSp>
      <p:sp>
        <p:nvSpPr>
          <p:cNvPr id="344" name="Google Shape;344;p44"/>
          <p:cNvSpPr txBox="1"/>
          <p:nvPr/>
        </p:nvSpPr>
        <p:spPr>
          <a:xfrm flipH="1">
            <a:off x="858747" y="3077775"/>
            <a:ext cx="1824600" cy="439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2100">
                <a:solidFill>
                  <a:schemeClr val="accent3"/>
                </a:solidFill>
                <a:latin typeface="Montserrat ExtraBold"/>
                <a:ea typeface="Montserrat ExtraBold"/>
                <a:cs typeface="Montserrat ExtraBold"/>
                <a:sym typeface="Montserrat ExtraBold"/>
              </a:rPr>
              <a:t>Step 5</a:t>
            </a:r>
            <a:endParaRPr sz="2100">
              <a:solidFill>
                <a:schemeClr val="accent3"/>
              </a:solidFill>
              <a:latin typeface="Montserrat ExtraBold"/>
              <a:ea typeface="Montserrat ExtraBold"/>
              <a:cs typeface="Montserrat ExtraBold"/>
              <a:sym typeface="Montserrat ExtraBold"/>
            </a:endParaRPr>
          </a:p>
        </p:txBody>
      </p:sp>
      <p:sp>
        <p:nvSpPr>
          <p:cNvPr id="345" name="Google Shape;345;p44"/>
          <p:cNvSpPr txBox="1"/>
          <p:nvPr/>
        </p:nvSpPr>
        <p:spPr>
          <a:xfrm flipH="1">
            <a:off x="858747" y="3604800"/>
            <a:ext cx="1824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200">
                <a:solidFill>
                  <a:schemeClr val="dk1"/>
                </a:solidFill>
                <a:latin typeface="Open Sans"/>
                <a:ea typeface="Open Sans"/>
                <a:cs typeface="Open Sans"/>
                <a:sym typeface="Open Sans"/>
              </a:rPr>
              <a:t>Venus is the second planet from the Sun</a:t>
            </a:r>
            <a:endParaRPr sz="1200">
              <a:solidFill>
                <a:schemeClr val="dk1"/>
              </a:solidFill>
              <a:latin typeface="Open Sans"/>
              <a:ea typeface="Open Sans"/>
              <a:cs typeface="Open Sans"/>
              <a:sym typeface="Open Sans"/>
            </a:endParaRPr>
          </a:p>
        </p:txBody>
      </p:sp>
      <p:sp>
        <p:nvSpPr>
          <p:cNvPr id="346" name="Google Shape;346;p44"/>
          <p:cNvSpPr txBox="1"/>
          <p:nvPr/>
        </p:nvSpPr>
        <p:spPr>
          <a:xfrm flipH="1">
            <a:off x="2726348" y="3077775"/>
            <a:ext cx="1823700" cy="439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2100">
                <a:solidFill>
                  <a:schemeClr val="accent3"/>
                </a:solidFill>
                <a:latin typeface="Montserrat ExtraBold"/>
                <a:ea typeface="Montserrat ExtraBold"/>
                <a:cs typeface="Montserrat ExtraBold"/>
                <a:sym typeface="Montserrat ExtraBold"/>
              </a:rPr>
              <a:t>Step 6</a:t>
            </a:r>
            <a:endParaRPr sz="2100">
              <a:solidFill>
                <a:schemeClr val="accent3"/>
              </a:solidFill>
              <a:latin typeface="Montserrat ExtraBold"/>
              <a:ea typeface="Montserrat ExtraBold"/>
              <a:cs typeface="Montserrat ExtraBold"/>
              <a:sym typeface="Montserrat ExtraBold"/>
            </a:endParaRPr>
          </a:p>
        </p:txBody>
      </p:sp>
      <p:sp>
        <p:nvSpPr>
          <p:cNvPr id="347" name="Google Shape;347;p44"/>
          <p:cNvSpPr txBox="1"/>
          <p:nvPr/>
        </p:nvSpPr>
        <p:spPr>
          <a:xfrm flipH="1">
            <a:off x="2726348" y="3604800"/>
            <a:ext cx="1823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4C2A19"/>
              </a:buClr>
              <a:buSzPts val="1100"/>
              <a:buFont typeface="Arial"/>
              <a:buNone/>
            </a:pPr>
            <a:r>
              <a:rPr lang="en" sz="1200">
                <a:solidFill>
                  <a:schemeClr val="dk1"/>
                </a:solidFill>
                <a:latin typeface="Open Sans"/>
                <a:ea typeface="Open Sans"/>
                <a:cs typeface="Open Sans"/>
                <a:sym typeface="Open Sans"/>
              </a:rPr>
              <a:t>Saturn is a gas giant and has several rings</a:t>
            </a:r>
            <a:endParaRPr sz="1200">
              <a:solidFill>
                <a:schemeClr val="dk1"/>
              </a:solidFill>
              <a:latin typeface="Open Sans"/>
              <a:ea typeface="Open Sans"/>
              <a:cs typeface="Open Sans"/>
              <a:sym typeface="Open Sans"/>
            </a:endParaRPr>
          </a:p>
        </p:txBody>
      </p:sp>
      <p:sp>
        <p:nvSpPr>
          <p:cNvPr id="348" name="Google Shape;348;p44"/>
          <p:cNvSpPr txBox="1"/>
          <p:nvPr/>
        </p:nvSpPr>
        <p:spPr>
          <a:xfrm flipH="1">
            <a:off x="4593049" y="3077775"/>
            <a:ext cx="1824600" cy="439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accent3"/>
                </a:solidFill>
                <a:latin typeface="Montserrat ExtraBold"/>
                <a:ea typeface="Montserrat ExtraBold"/>
                <a:cs typeface="Montserrat ExtraBold"/>
                <a:sym typeface="Montserrat ExtraBold"/>
              </a:rPr>
              <a:t>Step 7</a:t>
            </a:r>
            <a:endParaRPr sz="2100">
              <a:solidFill>
                <a:schemeClr val="accent3"/>
              </a:solidFill>
              <a:latin typeface="Montserrat ExtraBold"/>
              <a:ea typeface="Montserrat ExtraBold"/>
              <a:cs typeface="Montserrat ExtraBold"/>
              <a:sym typeface="Montserrat ExtraBold"/>
            </a:endParaRPr>
          </a:p>
        </p:txBody>
      </p:sp>
      <p:sp>
        <p:nvSpPr>
          <p:cNvPr id="349" name="Google Shape;349;p44"/>
          <p:cNvSpPr txBox="1"/>
          <p:nvPr/>
        </p:nvSpPr>
        <p:spPr>
          <a:xfrm flipH="1">
            <a:off x="4593049" y="3604800"/>
            <a:ext cx="1824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Despite being red, Mars is a cold planet</a:t>
            </a:r>
            <a:endParaRPr sz="1200">
              <a:solidFill>
                <a:schemeClr val="dk1"/>
              </a:solidFill>
              <a:latin typeface="Open Sans"/>
              <a:ea typeface="Open Sans"/>
              <a:cs typeface="Open Sans"/>
              <a:sym typeface="Open Sans"/>
            </a:endParaRPr>
          </a:p>
        </p:txBody>
      </p:sp>
      <p:sp>
        <p:nvSpPr>
          <p:cNvPr id="350" name="Google Shape;350;p44"/>
          <p:cNvSpPr txBox="1"/>
          <p:nvPr/>
        </p:nvSpPr>
        <p:spPr>
          <a:xfrm flipH="1">
            <a:off x="6460650" y="3077775"/>
            <a:ext cx="1824600" cy="439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accent3"/>
                </a:solidFill>
                <a:latin typeface="Montserrat ExtraBold"/>
                <a:ea typeface="Montserrat ExtraBold"/>
                <a:cs typeface="Montserrat ExtraBold"/>
                <a:sym typeface="Montserrat ExtraBold"/>
              </a:rPr>
              <a:t>Step 8</a:t>
            </a:r>
            <a:endParaRPr sz="2100">
              <a:solidFill>
                <a:schemeClr val="accent3"/>
              </a:solidFill>
              <a:latin typeface="Montserrat ExtraBold"/>
              <a:ea typeface="Montserrat ExtraBold"/>
              <a:cs typeface="Montserrat ExtraBold"/>
              <a:sym typeface="Montserrat ExtraBold"/>
            </a:endParaRPr>
          </a:p>
        </p:txBody>
      </p:sp>
      <p:sp>
        <p:nvSpPr>
          <p:cNvPr id="351" name="Google Shape;351;p44"/>
          <p:cNvSpPr txBox="1"/>
          <p:nvPr/>
        </p:nvSpPr>
        <p:spPr>
          <a:xfrm flipH="1">
            <a:off x="6460650" y="3604800"/>
            <a:ext cx="1824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Neptune is very far away from us</a:t>
            </a:r>
            <a:endParaRPr sz="1200">
              <a:solidFill>
                <a:schemeClr val="dk1"/>
              </a:solidFill>
              <a:latin typeface="Open Sans"/>
              <a:ea typeface="Open Sans"/>
              <a:cs typeface="Open Sans"/>
              <a:sym typeface="Open Sans"/>
            </a:endParaRPr>
          </a:p>
        </p:txBody>
      </p:sp>
      <p:cxnSp>
        <p:nvCxnSpPr>
          <p:cNvPr id="352" name="Google Shape;352;p44"/>
          <p:cNvCxnSpPr>
            <a:stCxn id="346" idx="2"/>
            <a:endCxn id="347" idx="0"/>
          </p:cNvCxnSpPr>
          <p:nvPr/>
        </p:nvCxnSpPr>
        <p:spPr>
          <a:xfrm>
            <a:off x="3638198" y="3517575"/>
            <a:ext cx="0" cy="87300"/>
          </a:xfrm>
          <a:prstGeom prst="straightConnector1">
            <a:avLst/>
          </a:prstGeom>
          <a:noFill/>
          <a:ln cap="flat" cmpd="sng" w="9525">
            <a:solidFill>
              <a:schemeClr val="dk1"/>
            </a:solidFill>
            <a:prstDash val="solid"/>
            <a:round/>
            <a:headEnd len="med" w="med" type="none"/>
            <a:tailEnd len="med" w="med" type="none"/>
          </a:ln>
        </p:spPr>
      </p:cxnSp>
      <p:cxnSp>
        <p:nvCxnSpPr>
          <p:cNvPr id="353" name="Google Shape;353;p44"/>
          <p:cNvCxnSpPr>
            <a:stCxn id="348" idx="2"/>
            <a:endCxn id="349" idx="0"/>
          </p:cNvCxnSpPr>
          <p:nvPr/>
        </p:nvCxnSpPr>
        <p:spPr>
          <a:xfrm>
            <a:off x="5505349" y="3517575"/>
            <a:ext cx="0" cy="87300"/>
          </a:xfrm>
          <a:prstGeom prst="straightConnector1">
            <a:avLst/>
          </a:prstGeom>
          <a:noFill/>
          <a:ln cap="flat" cmpd="sng" w="9525">
            <a:solidFill>
              <a:schemeClr val="dk1"/>
            </a:solidFill>
            <a:prstDash val="solid"/>
            <a:round/>
            <a:headEnd len="med" w="med" type="none"/>
            <a:tailEnd len="med" w="med" type="none"/>
          </a:ln>
        </p:spPr>
      </p:cxnSp>
      <p:cxnSp>
        <p:nvCxnSpPr>
          <p:cNvPr id="354" name="Google Shape;354;p44"/>
          <p:cNvCxnSpPr>
            <a:stCxn id="350" idx="2"/>
            <a:endCxn id="351" idx="0"/>
          </p:cNvCxnSpPr>
          <p:nvPr/>
        </p:nvCxnSpPr>
        <p:spPr>
          <a:xfrm>
            <a:off x="7372950" y="3517575"/>
            <a:ext cx="0" cy="87300"/>
          </a:xfrm>
          <a:prstGeom prst="straightConnector1">
            <a:avLst/>
          </a:prstGeom>
          <a:noFill/>
          <a:ln cap="flat" cmpd="sng" w="9525">
            <a:solidFill>
              <a:schemeClr val="dk1"/>
            </a:solidFill>
            <a:prstDash val="solid"/>
            <a:round/>
            <a:headEnd len="med" w="med" type="none"/>
            <a:tailEnd len="med" w="med" type="none"/>
          </a:ln>
        </p:spPr>
      </p:cxnSp>
      <p:cxnSp>
        <p:nvCxnSpPr>
          <p:cNvPr id="355" name="Google Shape;355;p44"/>
          <p:cNvCxnSpPr>
            <a:stCxn id="337" idx="2"/>
            <a:endCxn id="344" idx="0"/>
          </p:cNvCxnSpPr>
          <p:nvPr/>
        </p:nvCxnSpPr>
        <p:spPr>
          <a:xfrm rot="5400000">
            <a:off x="4382550" y="87475"/>
            <a:ext cx="378900" cy="5601900"/>
          </a:xfrm>
          <a:prstGeom prst="bentConnector3">
            <a:avLst>
              <a:gd fmla="val 49987"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9" name="Shape 359"/>
        <p:cNvGrpSpPr/>
        <p:nvPr/>
      </p:nvGrpSpPr>
      <p:grpSpPr>
        <a:xfrm>
          <a:off x="0" y="0"/>
          <a:ext cx="0" cy="0"/>
          <a:chOff x="0" y="0"/>
          <a:chExt cx="0" cy="0"/>
        </a:xfrm>
      </p:grpSpPr>
      <p:sp>
        <p:nvSpPr>
          <p:cNvPr id="360" name="Google Shape;360;p4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Organizational </a:t>
            </a:r>
            <a:r>
              <a:rPr lang="en">
                <a:solidFill>
                  <a:schemeClr val="accent1"/>
                </a:solidFill>
                <a:highlight>
                  <a:schemeClr val="dk1"/>
                </a:highlight>
              </a:rPr>
              <a:t>chart</a:t>
            </a:r>
            <a:endParaRPr>
              <a:solidFill>
                <a:schemeClr val="accent1"/>
              </a:solidFill>
              <a:highlight>
                <a:schemeClr val="dk1"/>
              </a:highlight>
            </a:endParaRPr>
          </a:p>
        </p:txBody>
      </p:sp>
      <p:cxnSp>
        <p:nvCxnSpPr>
          <p:cNvPr id="361" name="Google Shape;361;p45"/>
          <p:cNvCxnSpPr>
            <a:stCxn id="362" idx="2"/>
            <a:endCxn id="363" idx="0"/>
          </p:cNvCxnSpPr>
          <p:nvPr/>
        </p:nvCxnSpPr>
        <p:spPr>
          <a:xfrm flipH="1" rot="-5400000">
            <a:off x="5117185" y="1091150"/>
            <a:ext cx="388500" cy="1478700"/>
          </a:xfrm>
          <a:prstGeom prst="bentConnector3">
            <a:avLst>
              <a:gd fmla="val 50010" name="adj1"/>
            </a:avLst>
          </a:prstGeom>
          <a:noFill/>
          <a:ln cap="flat" cmpd="sng" w="9525">
            <a:solidFill>
              <a:schemeClr val="dk1"/>
            </a:solidFill>
            <a:prstDash val="solid"/>
            <a:miter lim="8000"/>
            <a:headEnd len="sm" w="sm" type="none"/>
            <a:tailEnd len="sm" w="sm" type="none"/>
          </a:ln>
        </p:spPr>
      </p:cxnSp>
      <p:cxnSp>
        <p:nvCxnSpPr>
          <p:cNvPr id="364" name="Google Shape;364;p45"/>
          <p:cNvCxnSpPr>
            <a:stCxn id="365" idx="0"/>
            <a:endCxn id="362" idx="2"/>
          </p:cNvCxnSpPr>
          <p:nvPr/>
        </p:nvCxnSpPr>
        <p:spPr>
          <a:xfrm rot="-5400000">
            <a:off x="3602300" y="1055075"/>
            <a:ext cx="388500" cy="1551000"/>
          </a:xfrm>
          <a:prstGeom prst="bentConnector3">
            <a:avLst>
              <a:gd fmla="val 50010" name="adj1"/>
            </a:avLst>
          </a:prstGeom>
          <a:noFill/>
          <a:ln cap="flat" cmpd="sng" w="9525">
            <a:solidFill>
              <a:schemeClr val="dk1"/>
            </a:solidFill>
            <a:prstDash val="solid"/>
            <a:miter lim="8000"/>
            <a:headEnd len="sm" w="sm" type="none"/>
            <a:tailEnd len="sm" w="sm" type="none"/>
          </a:ln>
        </p:spPr>
      </p:cxnSp>
      <p:cxnSp>
        <p:nvCxnSpPr>
          <p:cNvPr id="366" name="Google Shape;366;p45"/>
          <p:cNvCxnSpPr>
            <a:stCxn id="365" idx="2"/>
            <a:endCxn id="367" idx="0"/>
          </p:cNvCxnSpPr>
          <p:nvPr/>
        </p:nvCxnSpPr>
        <p:spPr>
          <a:xfrm flipH="1" rot="-5400000">
            <a:off x="3179000" y="2439575"/>
            <a:ext cx="427200" cy="743100"/>
          </a:xfrm>
          <a:prstGeom prst="bentConnector3">
            <a:avLst>
              <a:gd fmla="val 49991" name="adj1"/>
            </a:avLst>
          </a:prstGeom>
          <a:noFill/>
          <a:ln cap="flat" cmpd="sng" w="9525">
            <a:solidFill>
              <a:schemeClr val="dk1"/>
            </a:solidFill>
            <a:prstDash val="solid"/>
            <a:miter lim="8000"/>
            <a:headEnd len="sm" w="sm" type="none"/>
            <a:tailEnd len="sm" w="sm" type="none"/>
          </a:ln>
        </p:spPr>
      </p:cxnSp>
      <p:cxnSp>
        <p:nvCxnSpPr>
          <p:cNvPr id="368" name="Google Shape;368;p45"/>
          <p:cNvCxnSpPr>
            <a:stCxn id="369" idx="0"/>
            <a:endCxn id="365" idx="2"/>
          </p:cNvCxnSpPr>
          <p:nvPr/>
        </p:nvCxnSpPr>
        <p:spPr>
          <a:xfrm rot="-5400000">
            <a:off x="2440716" y="2444450"/>
            <a:ext cx="427200" cy="733200"/>
          </a:xfrm>
          <a:prstGeom prst="bentConnector3">
            <a:avLst>
              <a:gd fmla="val 49991" name="adj1"/>
            </a:avLst>
          </a:prstGeom>
          <a:noFill/>
          <a:ln cap="flat" cmpd="sng" w="9525">
            <a:solidFill>
              <a:schemeClr val="dk1"/>
            </a:solidFill>
            <a:prstDash val="solid"/>
            <a:miter lim="8000"/>
            <a:headEnd len="sm" w="sm" type="none"/>
            <a:tailEnd len="sm" w="sm" type="none"/>
          </a:ln>
        </p:spPr>
      </p:cxnSp>
      <p:cxnSp>
        <p:nvCxnSpPr>
          <p:cNvPr id="370" name="Google Shape;370;p45"/>
          <p:cNvCxnSpPr>
            <a:stCxn id="363" idx="2"/>
            <a:endCxn id="371" idx="0"/>
          </p:cNvCxnSpPr>
          <p:nvPr/>
        </p:nvCxnSpPr>
        <p:spPr>
          <a:xfrm flipH="1" rot="-5400000">
            <a:off x="6239875" y="2408375"/>
            <a:ext cx="427200" cy="805500"/>
          </a:xfrm>
          <a:prstGeom prst="bentConnector3">
            <a:avLst>
              <a:gd fmla="val 49991" name="adj1"/>
            </a:avLst>
          </a:prstGeom>
          <a:noFill/>
          <a:ln cap="flat" cmpd="sng" w="9525">
            <a:solidFill>
              <a:schemeClr val="dk1"/>
            </a:solidFill>
            <a:prstDash val="solid"/>
            <a:miter lim="8000"/>
            <a:headEnd len="sm" w="sm" type="none"/>
            <a:tailEnd len="sm" w="sm" type="none"/>
          </a:ln>
        </p:spPr>
      </p:cxnSp>
      <p:cxnSp>
        <p:nvCxnSpPr>
          <p:cNvPr id="372" name="Google Shape;372;p45"/>
          <p:cNvCxnSpPr>
            <a:stCxn id="373" idx="0"/>
            <a:endCxn id="363" idx="2"/>
          </p:cNvCxnSpPr>
          <p:nvPr/>
        </p:nvCxnSpPr>
        <p:spPr>
          <a:xfrm rot="-5400000">
            <a:off x="5501690" y="2475650"/>
            <a:ext cx="427200" cy="670800"/>
          </a:xfrm>
          <a:prstGeom prst="bentConnector3">
            <a:avLst>
              <a:gd fmla="val 49991" name="adj1"/>
            </a:avLst>
          </a:prstGeom>
          <a:noFill/>
          <a:ln cap="flat" cmpd="sng" w="9525">
            <a:solidFill>
              <a:schemeClr val="dk1"/>
            </a:solidFill>
            <a:prstDash val="solid"/>
            <a:miter lim="8000"/>
            <a:headEnd len="sm" w="sm" type="none"/>
            <a:tailEnd len="sm" w="sm" type="none"/>
          </a:ln>
        </p:spPr>
      </p:cxnSp>
      <p:cxnSp>
        <p:nvCxnSpPr>
          <p:cNvPr id="374" name="Google Shape;374;p45"/>
          <p:cNvCxnSpPr>
            <a:stCxn id="375" idx="0"/>
            <a:endCxn id="369" idx="2"/>
          </p:cNvCxnSpPr>
          <p:nvPr/>
        </p:nvCxnSpPr>
        <p:spPr>
          <a:xfrm rot="-5400000">
            <a:off x="1688288" y="3324083"/>
            <a:ext cx="528000" cy="670800"/>
          </a:xfrm>
          <a:prstGeom prst="bentConnector3">
            <a:avLst>
              <a:gd fmla="val 50003" name="adj1"/>
            </a:avLst>
          </a:prstGeom>
          <a:noFill/>
          <a:ln cap="flat" cmpd="sng" w="9525">
            <a:solidFill>
              <a:schemeClr val="dk1"/>
            </a:solidFill>
            <a:prstDash val="solid"/>
            <a:miter lim="8000"/>
            <a:headEnd len="sm" w="sm" type="none"/>
            <a:tailEnd len="sm" w="sm" type="none"/>
          </a:ln>
        </p:spPr>
      </p:cxnSp>
      <p:cxnSp>
        <p:nvCxnSpPr>
          <p:cNvPr id="376" name="Google Shape;376;p45"/>
          <p:cNvCxnSpPr>
            <a:stCxn id="377" idx="0"/>
            <a:endCxn id="369" idx="2"/>
          </p:cNvCxnSpPr>
          <p:nvPr/>
        </p:nvCxnSpPr>
        <p:spPr>
          <a:xfrm flipH="1" rot="5400000">
            <a:off x="2390456" y="3292883"/>
            <a:ext cx="528000" cy="733200"/>
          </a:xfrm>
          <a:prstGeom prst="bentConnector3">
            <a:avLst>
              <a:gd fmla="val 50003" name="adj1"/>
            </a:avLst>
          </a:prstGeom>
          <a:noFill/>
          <a:ln cap="flat" cmpd="sng" w="9525">
            <a:solidFill>
              <a:schemeClr val="dk1"/>
            </a:solidFill>
            <a:prstDash val="solid"/>
            <a:miter lim="8000"/>
            <a:headEnd len="sm" w="sm" type="none"/>
            <a:tailEnd len="sm" w="sm" type="none"/>
          </a:ln>
        </p:spPr>
      </p:cxnSp>
      <p:cxnSp>
        <p:nvCxnSpPr>
          <p:cNvPr id="378" name="Google Shape;378;p45"/>
          <p:cNvCxnSpPr>
            <a:stCxn id="379" idx="0"/>
            <a:endCxn id="373" idx="2"/>
          </p:cNvCxnSpPr>
          <p:nvPr/>
        </p:nvCxnSpPr>
        <p:spPr>
          <a:xfrm rot="-5400000">
            <a:off x="4713075" y="3256733"/>
            <a:ext cx="528000" cy="805500"/>
          </a:xfrm>
          <a:prstGeom prst="bentConnector3">
            <a:avLst>
              <a:gd fmla="val 50003" name="adj1"/>
            </a:avLst>
          </a:prstGeom>
          <a:noFill/>
          <a:ln cap="flat" cmpd="sng" w="9525">
            <a:solidFill>
              <a:schemeClr val="dk1"/>
            </a:solidFill>
            <a:prstDash val="solid"/>
            <a:miter lim="8000"/>
            <a:headEnd len="sm" w="sm" type="none"/>
            <a:tailEnd len="sm" w="sm" type="none"/>
          </a:ln>
        </p:spPr>
      </p:cxnSp>
      <p:cxnSp>
        <p:nvCxnSpPr>
          <p:cNvPr id="380" name="Google Shape;380;p45"/>
          <p:cNvCxnSpPr>
            <a:stCxn id="381" idx="0"/>
            <a:endCxn id="373" idx="2"/>
          </p:cNvCxnSpPr>
          <p:nvPr/>
        </p:nvCxnSpPr>
        <p:spPr>
          <a:xfrm flipH="1" rot="5400000">
            <a:off x="5451319" y="3324083"/>
            <a:ext cx="528000" cy="670800"/>
          </a:xfrm>
          <a:prstGeom prst="bentConnector3">
            <a:avLst>
              <a:gd fmla="val 50003" name="adj1"/>
            </a:avLst>
          </a:prstGeom>
          <a:noFill/>
          <a:ln cap="flat" cmpd="sng" w="9525">
            <a:solidFill>
              <a:schemeClr val="dk1"/>
            </a:solidFill>
            <a:prstDash val="solid"/>
            <a:miter lim="8000"/>
            <a:headEnd len="sm" w="sm" type="none"/>
            <a:tailEnd len="sm" w="sm" type="none"/>
          </a:ln>
        </p:spPr>
      </p:cxnSp>
      <p:cxnSp>
        <p:nvCxnSpPr>
          <p:cNvPr id="382" name="Google Shape;382;p45"/>
          <p:cNvCxnSpPr>
            <a:stCxn id="383" idx="0"/>
            <a:endCxn id="373" idx="2"/>
          </p:cNvCxnSpPr>
          <p:nvPr/>
        </p:nvCxnSpPr>
        <p:spPr>
          <a:xfrm flipH="1" rot="5400000">
            <a:off x="6189562" y="2585933"/>
            <a:ext cx="528000" cy="2147100"/>
          </a:xfrm>
          <a:prstGeom prst="bentConnector3">
            <a:avLst>
              <a:gd fmla="val 50003" name="adj1"/>
            </a:avLst>
          </a:prstGeom>
          <a:noFill/>
          <a:ln cap="flat" cmpd="sng" w="9525">
            <a:solidFill>
              <a:schemeClr val="dk1"/>
            </a:solidFill>
            <a:prstDash val="solid"/>
            <a:miter lim="8000"/>
            <a:headEnd len="sm" w="sm" type="none"/>
            <a:tailEnd len="sm" w="sm" type="none"/>
          </a:ln>
        </p:spPr>
      </p:cxnSp>
      <p:sp>
        <p:nvSpPr>
          <p:cNvPr id="362" name="Google Shape;362;p45"/>
          <p:cNvSpPr txBox="1"/>
          <p:nvPr/>
        </p:nvSpPr>
        <p:spPr>
          <a:xfrm>
            <a:off x="3899335" y="1265450"/>
            <a:ext cx="1345500" cy="37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Open Sans"/>
                <a:ea typeface="Open Sans"/>
                <a:cs typeface="Open Sans"/>
                <a:sym typeface="Open Sans"/>
              </a:rPr>
              <a:t>The Sun</a:t>
            </a:r>
            <a:endParaRPr b="1" sz="1200">
              <a:solidFill>
                <a:schemeClr val="dk1"/>
              </a:solidFill>
              <a:latin typeface="Open Sans"/>
              <a:ea typeface="Open Sans"/>
              <a:cs typeface="Open Sans"/>
              <a:sym typeface="Open Sans"/>
            </a:endParaRPr>
          </a:p>
          <a:p>
            <a:pPr indent="0" lvl="0" marL="0" rtl="0" algn="ctr">
              <a:spcBef>
                <a:spcPts val="0"/>
              </a:spcBef>
              <a:spcAft>
                <a:spcPts val="0"/>
              </a:spcAft>
              <a:buNone/>
            </a:pPr>
            <a:r>
              <a:rPr lang="en" sz="1200">
                <a:solidFill>
                  <a:schemeClr val="dk1"/>
                </a:solidFill>
                <a:latin typeface="Open Sans"/>
                <a:ea typeface="Open Sans"/>
                <a:cs typeface="Open Sans"/>
                <a:sym typeface="Open Sans"/>
              </a:rPr>
              <a:t>CEO</a:t>
            </a:r>
            <a:endParaRPr sz="1200">
              <a:solidFill>
                <a:schemeClr val="dk1"/>
              </a:solidFill>
              <a:latin typeface="Open Sans"/>
              <a:ea typeface="Open Sans"/>
              <a:cs typeface="Open Sans"/>
              <a:sym typeface="Open Sans"/>
            </a:endParaRPr>
          </a:p>
        </p:txBody>
      </p:sp>
      <p:sp>
        <p:nvSpPr>
          <p:cNvPr id="365" name="Google Shape;365;p45"/>
          <p:cNvSpPr txBox="1"/>
          <p:nvPr/>
        </p:nvSpPr>
        <p:spPr>
          <a:xfrm>
            <a:off x="2205200" y="2024825"/>
            <a:ext cx="16317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Open Sans"/>
                <a:ea typeface="Open Sans"/>
                <a:cs typeface="Open Sans"/>
                <a:sym typeface="Open Sans"/>
              </a:rPr>
              <a:t>Jupiter</a:t>
            </a:r>
            <a:endParaRPr b="1" sz="1200">
              <a:solidFill>
                <a:schemeClr val="dk1"/>
              </a:solidFill>
              <a:latin typeface="Open Sans"/>
              <a:ea typeface="Open Sans"/>
              <a:cs typeface="Open Sans"/>
              <a:sym typeface="Open Sans"/>
            </a:endParaRPr>
          </a:p>
          <a:p>
            <a:pPr indent="0" lvl="0" marL="0" rtl="0" algn="ctr">
              <a:spcBef>
                <a:spcPts val="0"/>
              </a:spcBef>
              <a:spcAft>
                <a:spcPts val="0"/>
              </a:spcAft>
              <a:buNone/>
            </a:pPr>
            <a:r>
              <a:rPr lang="en" sz="1200">
                <a:solidFill>
                  <a:schemeClr val="dk1"/>
                </a:solidFill>
                <a:latin typeface="Open Sans"/>
                <a:ea typeface="Open Sans"/>
                <a:cs typeface="Open Sans"/>
                <a:sym typeface="Open Sans"/>
              </a:rPr>
              <a:t>Department Head</a:t>
            </a:r>
            <a:endParaRPr sz="1200">
              <a:solidFill>
                <a:schemeClr val="dk1"/>
              </a:solidFill>
              <a:latin typeface="Open Sans"/>
              <a:ea typeface="Open Sans"/>
              <a:cs typeface="Open Sans"/>
              <a:sym typeface="Open Sans"/>
            </a:endParaRPr>
          </a:p>
        </p:txBody>
      </p:sp>
      <p:sp>
        <p:nvSpPr>
          <p:cNvPr id="363" name="Google Shape;363;p45"/>
          <p:cNvSpPr txBox="1"/>
          <p:nvPr/>
        </p:nvSpPr>
        <p:spPr>
          <a:xfrm>
            <a:off x="5234875" y="2024825"/>
            <a:ext cx="16317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Open Sans"/>
                <a:ea typeface="Open Sans"/>
                <a:cs typeface="Open Sans"/>
                <a:sym typeface="Open Sans"/>
              </a:rPr>
              <a:t>Neptune</a:t>
            </a:r>
            <a:endParaRPr b="1" sz="1200">
              <a:solidFill>
                <a:schemeClr val="dk1"/>
              </a:solidFill>
              <a:latin typeface="Open Sans"/>
              <a:ea typeface="Open Sans"/>
              <a:cs typeface="Open Sans"/>
              <a:sym typeface="Open Sans"/>
            </a:endParaRPr>
          </a:p>
          <a:p>
            <a:pPr indent="0" lvl="0" marL="0" rtl="0" algn="ctr">
              <a:spcBef>
                <a:spcPts val="0"/>
              </a:spcBef>
              <a:spcAft>
                <a:spcPts val="0"/>
              </a:spcAft>
              <a:buNone/>
            </a:pPr>
            <a:r>
              <a:rPr lang="en" sz="1200">
                <a:solidFill>
                  <a:schemeClr val="dk1"/>
                </a:solidFill>
                <a:latin typeface="Open Sans"/>
                <a:ea typeface="Open Sans"/>
                <a:cs typeface="Open Sans"/>
                <a:sym typeface="Open Sans"/>
              </a:rPr>
              <a:t>Department Head</a:t>
            </a:r>
            <a:endParaRPr sz="1200">
              <a:solidFill>
                <a:schemeClr val="dk1"/>
              </a:solidFill>
              <a:latin typeface="Open Sans"/>
              <a:ea typeface="Open Sans"/>
              <a:cs typeface="Open Sans"/>
              <a:sym typeface="Open Sans"/>
            </a:endParaRPr>
          </a:p>
        </p:txBody>
      </p:sp>
      <p:sp>
        <p:nvSpPr>
          <p:cNvPr id="371" name="Google Shape;371;p45"/>
          <p:cNvSpPr txBox="1"/>
          <p:nvPr/>
        </p:nvSpPr>
        <p:spPr>
          <a:xfrm>
            <a:off x="6267984" y="3024650"/>
            <a:ext cx="1176600" cy="37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Open Sans"/>
                <a:ea typeface="Open Sans"/>
                <a:cs typeface="Open Sans"/>
                <a:sym typeface="Open Sans"/>
              </a:rPr>
              <a:t>Mars</a:t>
            </a:r>
            <a:endParaRPr b="1" sz="1200">
              <a:solidFill>
                <a:schemeClr val="dk1"/>
              </a:solidFill>
              <a:latin typeface="Open Sans"/>
              <a:ea typeface="Open Sans"/>
              <a:cs typeface="Open Sans"/>
              <a:sym typeface="Open Sans"/>
            </a:endParaRPr>
          </a:p>
          <a:p>
            <a:pPr indent="0" lvl="0" marL="0" rtl="0" algn="ctr">
              <a:spcBef>
                <a:spcPts val="0"/>
              </a:spcBef>
              <a:spcAft>
                <a:spcPts val="0"/>
              </a:spcAft>
              <a:buNone/>
            </a:pPr>
            <a:r>
              <a:rPr lang="en" sz="1200">
                <a:solidFill>
                  <a:schemeClr val="dk1"/>
                </a:solidFill>
                <a:latin typeface="Open Sans"/>
                <a:ea typeface="Open Sans"/>
                <a:cs typeface="Open Sans"/>
                <a:sym typeface="Open Sans"/>
              </a:rPr>
              <a:t>Manager</a:t>
            </a:r>
            <a:endParaRPr b="1" sz="1200">
              <a:solidFill>
                <a:schemeClr val="dk1"/>
              </a:solidFill>
              <a:latin typeface="Open Sans"/>
              <a:ea typeface="Open Sans"/>
              <a:cs typeface="Open Sans"/>
              <a:sym typeface="Open Sans"/>
            </a:endParaRPr>
          </a:p>
        </p:txBody>
      </p:sp>
      <p:sp>
        <p:nvSpPr>
          <p:cNvPr id="373" name="Google Shape;373;p45"/>
          <p:cNvSpPr txBox="1"/>
          <p:nvPr/>
        </p:nvSpPr>
        <p:spPr>
          <a:xfrm>
            <a:off x="4791590" y="3024650"/>
            <a:ext cx="1176600" cy="37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Open Sans"/>
                <a:ea typeface="Open Sans"/>
                <a:cs typeface="Open Sans"/>
                <a:sym typeface="Open Sans"/>
              </a:rPr>
              <a:t>Venus</a:t>
            </a:r>
            <a:endParaRPr b="1" sz="1200">
              <a:solidFill>
                <a:schemeClr val="dk1"/>
              </a:solidFill>
              <a:latin typeface="Open Sans"/>
              <a:ea typeface="Open Sans"/>
              <a:cs typeface="Open Sans"/>
              <a:sym typeface="Open Sans"/>
            </a:endParaRPr>
          </a:p>
          <a:p>
            <a:pPr indent="0" lvl="0" marL="0" rtl="0" algn="ctr">
              <a:spcBef>
                <a:spcPts val="0"/>
              </a:spcBef>
              <a:spcAft>
                <a:spcPts val="0"/>
              </a:spcAft>
              <a:buNone/>
            </a:pPr>
            <a:r>
              <a:rPr lang="en" sz="1200">
                <a:solidFill>
                  <a:schemeClr val="dk1"/>
                </a:solidFill>
                <a:latin typeface="Open Sans"/>
                <a:ea typeface="Open Sans"/>
                <a:cs typeface="Open Sans"/>
                <a:sym typeface="Open Sans"/>
              </a:rPr>
              <a:t>Manager</a:t>
            </a:r>
            <a:endParaRPr b="1" sz="1200">
              <a:solidFill>
                <a:schemeClr val="dk1"/>
              </a:solidFill>
              <a:latin typeface="Open Sans"/>
              <a:ea typeface="Open Sans"/>
              <a:cs typeface="Open Sans"/>
              <a:sym typeface="Open Sans"/>
            </a:endParaRPr>
          </a:p>
        </p:txBody>
      </p:sp>
      <p:sp>
        <p:nvSpPr>
          <p:cNvPr id="367" name="Google Shape;367;p45"/>
          <p:cNvSpPr txBox="1"/>
          <p:nvPr/>
        </p:nvSpPr>
        <p:spPr>
          <a:xfrm>
            <a:off x="3175810" y="3024650"/>
            <a:ext cx="1176600" cy="37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Open Sans"/>
                <a:ea typeface="Open Sans"/>
                <a:cs typeface="Open Sans"/>
                <a:sym typeface="Open Sans"/>
              </a:rPr>
              <a:t>Earth</a:t>
            </a:r>
            <a:endParaRPr b="1" sz="1200">
              <a:solidFill>
                <a:schemeClr val="dk1"/>
              </a:solidFill>
              <a:latin typeface="Open Sans"/>
              <a:ea typeface="Open Sans"/>
              <a:cs typeface="Open Sans"/>
              <a:sym typeface="Open Sans"/>
            </a:endParaRPr>
          </a:p>
          <a:p>
            <a:pPr indent="0" lvl="0" marL="0" rtl="0" algn="ctr">
              <a:spcBef>
                <a:spcPts val="0"/>
              </a:spcBef>
              <a:spcAft>
                <a:spcPts val="0"/>
              </a:spcAft>
              <a:buNone/>
            </a:pPr>
            <a:r>
              <a:rPr lang="en" sz="1200">
                <a:solidFill>
                  <a:schemeClr val="dk1"/>
                </a:solidFill>
                <a:latin typeface="Open Sans"/>
                <a:ea typeface="Open Sans"/>
                <a:cs typeface="Open Sans"/>
                <a:sym typeface="Open Sans"/>
              </a:rPr>
              <a:t>Manager</a:t>
            </a:r>
            <a:endParaRPr b="1" sz="1200">
              <a:solidFill>
                <a:schemeClr val="dk1"/>
              </a:solidFill>
              <a:latin typeface="Open Sans"/>
              <a:ea typeface="Open Sans"/>
              <a:cs typeface="Open Sans"/>
              <a:sym typeface="Open Sans"/>
            </a:endParaRPr>
          </a:p>
        </p:txBody>
      </p:sp>
      <p:sp>
        <p:nvSpPr>
          <p:cNvPr id="369" name="Google Shape;369;p45"/>
          <p:cNvSpPr txBox="1"/>
          <p:nvPr/>
        </p:nvSpPr>
        <p:spPr>
          <a:xfrm>
            <a:off x="1699416" y="3024650"/>
            <a:ext cx="1176600" cy="37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Open Sans"/>
                <a:ea typeface="Open Sans"/>
                <a:cs typeface="Open Sans"/>
                <a:sym typeface="Open Sans"/>
              </a:rPr>
              <a:t>Saturn</a:t>
            </a:r>
            <a:endParaRPr b="1" sz="1200">
              <a:solidFill>
                <a:schemeClr val="dk1"/>
              </a:solidFill>
              <a:latin typeface="Open Sans"/>
              <a:ea typeface="Open Sans"/>
              <a:cs typeface="Open Sans"/>
              <a:sym typeface="Open Sans"/>
            </a:endParaRPr>
          </a:p>
          <a:p>
            <a:pPr indent="0" lvl="0" marL="0" rtl="0" algn="ctr">
              <a:spcBef>
                <a:spcPts val="0"/>
              </a:spcBef>
              <a:spcAft>
                <a:spcPts val="0"/>
              </a:spcAft>
              <a:buNone/>
            </a:pPr>
            <a:r>
              <a:rPr lang="en" sz="1200">
                <a:solidFill>
                  <a:schemeClr val="dk1"/>
                </a:solidFill>
                <a:latin typeface="Open Sans"/>
                <a:ea typeface="Open Sans"/>
                <a:cs typeface="Open Sans"/>
                <a:sym typeface="Open Sans"/>
              </a:rPr>
              <a:t>Manager</a:t>
            </a:r>
            <a:endParaRPr sz="1200">
              <a:solidFill>
                <a:schemeClr val="dk1"/>
              </a:solidFill>
              <a:latin typeface="Open Sans"/>
              <a:ea typeface="Open Sans"/>
              <a:cs typeface="Open Sans"/>
              <a:sym typeface="Open Sans"/>
            </a:endParaRPr>
          </a:p>
        </p:txBody>
      </p:sp>
      <p:sp>
        <p:nvSpPr>
          <p:cNvPr id="381" name="Google Shape;381;p45"/>
          <p:cNvSpPr txBox="1"/>
          <p:nvPr/>
        </p:nvSpPr>
        <p:spPr>
          <a:xfrm>
            <a:off x="5462419" y="3923483"/>
            <a:ext cx="1176600" cy="37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Open Sans"/>
                <a:ea typeface="Open Sans"/>
                <a:cs typeface="Open Sans"/>
                <a:sym typeface="Open Sans"/>
              </a:rPr>
              <a:t>Triton</a:t>
            </a:r>
            <a:endParaRPr b="1" sz="1200">
              <a:solidFill>
                <a:schemeClr val="dk1"/>
              </a:solidFill>
              <a:latin typeface="Open Sans"/>
              <a:ea typeface="Open Sans"/>
              <a:cs typeface="Open Sans"/>
              <a:sym typeface="Open Sans"/>
            </a:endParaRPr>
          </a:p>
          <a:p>
            <a:pPr indent="0" lvl="0" marL="0" rtl="0" algn="ctr">
              <a:spcBef>
                <a:spcPts val="0"/>
              </a:spcBef>
              <a:spcAft>
                <a:spcPts val="0"/>
              </a:spcAft>
              <a:buNone/>
            </a:pPr>
            <a:r>
              <a:rPr lang="en" sz="1200">
                <a:solidFill>
                  <a:schemeClr val="dk1"/>
                </a:solidFill>
                <a:latin typeface="Open Sans"/>
                <a:ea typeface="Open Sans"/>
                <a:cs typeface="Open Sans"/>
                <a:sym typeface="Open Sans"/>
              </a:rPr>
              <a:t>Employee</a:t>
            </a:r>
            <a:endParaRPr b="1" sz="1200">
              <a:solidFill>
                <a:schemeClr val="dk1"/>
              </a:solidFill>
              <a:latin typeface="Open Sans"/>
              <a:ea typeface="Open Sans"/>
              <a:cs typeface="Open Sans"/>
              <a:sym typeface="Open Sans"/>
            </a:endParaRPr>
          </a:p>
        </p:txBody>
      </p:sp>
      <p:sp>
        <p:nvSpPr>
          <p:cNvPr id="379" name="Google Shape;379;p45"/>
          <p:cNvSpPr txBox="1"/>
          <p:nvPr/>
        </p:nvSpPr>
        <p:spPr>
          <a:xfrm>
            <a:off x="3986025" y="3923483"/>
            <a:ext cx="1176600" cy="37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Open Sans"/>
                <a:ea typeface="Open Sans"/>
                <a:cs typeface="Open Sans"/>
                <a:sym typeface="Open Sans"/>
              </a:rPr>
              <a:t>Titan</a:t>
            </a:r>
            <a:endParaRPr b="1" sz="1200">
              <a:solidFill>
                <a:schemeClr val="dk1"/>
              </a:solidFill>
              <a:latin typeface="Open Sans"/>
              <a:ea typeface="Open Sans"/>
              <a:cs typeface="Open Sans"/>
              <a:sym typeface="Open Sans"/>
            </a:endParaRPr>
          </a:p>
          <a:p>
            <a:pPr indent="0" lvl="0" marL="0" rtl="0" algn="ctr">
              <a:spcBef>
                <a:spcPts val="0"/>
              </a:spcBef>
              <a:spcAft>
                <a:spcPts val="0"/>
              </a:spcAft>
              <a:buNone/>
            </a:pPr>
            <a:r>
              <a:rPr lang="en" sz="1200">
                <a:solidFill>
                  <a:schemeClr val="dk1"/>
                </a:solidFill>
                <a:latin typeface="Open Sans"/>
                <a:ea typeface="Open Sans"/>
                <a:cs typeface="Open Sans"/>
                <a:sym typeface="Open Sans"/>
              </a:rPr>
              <a:t>Employee</a:t>
            </a:r>
            <a:endParaRPr b="1" sz="1200">
              <a:solidFill>
                <a:schemeClr val="dk1"/>
              </a:solidFill>
              <a:latin typeface="Open Sans"/>
              <a:ea typeface="Open Sans"/>
              <a:cs typeface="Open Sans"/>
              <a:sym typeface="Open Sans"/>
            </a:endParaRPr>
          </a:p>
        </p:txBody>
      </p:sp>
      <p:sp>
        <p:nvSpPr>
          <p:cNvPr id="377" name="Google Shape;377;p45"/>
          <p:cNvSpPr txBox="1"/>
          <p:nvPr/>
        </p:nvSpPr>
        <p:spPr>
          <a:xfrm>
            <a:off x="2432756" y="3923483"/>
            <a:ext cx="1176600" cy="37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Open Sans"/>
                <a:ea typeface="Open Sans"/>
                <a:cs typeface="Open Sans"/>
                <a:sym typeface="Open Sans"/>
              </a:rPr>
              <a:t>Mercury</a:t>
            </a:r>
            <a:endParaRPr b="1" sz="1200">
              <a:solidFill>
                <a:schemeClr val="dk1"/>
              </a:solidFill>
              <a:latin typeface="Open Sans"/>
              <a:ea typeface="Open Sans"/>
              <a:cs typeface="Open Sans"/>
              <a:sym typeface="Open Sans"/>
            </a:endParaRPr>
          </a:p>
          <a:p>
            <a:pPr indent="0" lvl="0" marL="0" rtl="0" algn="ctr">
              <a:spcBef>
                <a:spcPts val="0"/>
              </a:spcBef>
              <a:spcAft>
                <a:spcPts val="0"/>
              </a:spcAft>
              <a:buNone/>
            </a:pPr>
            <a:r>
              <a:rPr lang="en" sz="1200">
                <a:solidFill>
                  <a:schemeClr val="dk1"/>
                </a:solidFill>
                <a:latin typeface="Open Sans"/>
                <a:ea typeface="Open Sans"/>
                <a:cs typeface="Open Sans"/>
                <a:sym typeface="Open Sans"/>
              </a:rPr>
              <a:t>Employee</a:t>
            </a:r>
            <a:endParaRPr b="1" sz="1200">
              <a:solidFill>
                <a:schemeClr val="dk1"/>
              </a:solidFill>
              <a:latin typeface="Open Sans"/>
              <a:ea typeface="Open Sans"/>
              <a:cs typeface="Open Sans"/>
              <a:sym typeface="Open Sans"/>
            </a:endParaRPr>
          </a:p>
        </p:txBody>
      </p:sp>
      <p:sp>
        <p:nvSpPr>
          <p:cNvPr id="375" name="Google Shape;375;p45"/>
          <p:cNvSpPr txBox="1"/>
          <p:nvPr/>
        </p:nvSpPr>
        <p:spPr>
          <a:xfrm>
            <a:off x="1028588" y="3923483"/>
            <a:ext cx="1176600" cy="37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Open Sans"/>
                <a:ea typeface="Open Sans"/>
                <a:cs typeface="Open Sans"/>
                <a:sym typeface="Open Sans"/>
              </a:rPr>
              <a:t>Moon</a:t>
            </a:r>
            <a:endParaRPr b="1" sz="1200">
              <a:solidFill>
                <a:schemeClr val="dk1"/>
              </a:solidFill>
              <a:latin typeface="Open Sans"/>
              <a:ea typeface="Open Sans"/>
              <a:cs typeface="Open Sans"/>
              <a:sym typeface="Open Sans"/>
            </a:endParaRPr>
          </a:p>
          <a:p>
            <a:pPr indent="0" lvl="0" marL="0" rtl="0" algn="ctr">
              <a:spcBef>
                <a:spcPts val="0"/>
              </a:spcBef>
              <a:spcAft>
                <a:spcPts val="0"/>
              </a:spcAft>
              <a:buNone/>
            </a:pPr>
            <a:r>
              <a:rPr lang="en" sz="1200">
                <a:solidFill>
                  <a:schemeClr val="dk1"/>
                </a:solidFill>
                <a:latin typeface="Open Sans"/>
                <a:ea typeface="Open Sans"/>
                <a:cs typeface="Open Sans"/>
                <a:sym typeface="Open Sans"/>
              </a:rPr>
              <a:t>Employee</a:t>
            </a:r>
            <a:endParaRPr sz="1200">
              <a:solidFill>
                <a:schemeClr val="dk1"/>
              </a:solidFill>
              <a:latin typeface="Open Sans"/>
              <a:ea typeface="Open Sans"/>
              <a:cs typeface="Open Sans"/>
              <a:sym typeface="Open Sans"/>
            </a:endParaRPr>
          </a:p>
        </p:txBody>
      </p:sp>
      <p:sp>
        <p:nvSpPr>
          <p:cNvPr id="383" name="Google Shape;383;p45"/>
          <p:cNvSpPr txBox="1"/>
          <p:nvPr/>
        </p:nvSpPr>
        <p:spPr>
          <a:xfrm>
            <a:off x="6938812" y="3923483"/>
            <a:ext cx="1176600" cy="37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Open Sans"/>
                <a:ea typeface="Open Sans"/>
                <a:cs typeface="Open Sans"/>
                <a:sym typeface="Open Sans"/>
              </a:rPr>
              <a:t>Callisto</a:t>
            </a:r>
            <a:endParaRPr b="1" sz="1200">
              <a:solidFill>
                <a:schemeClr val="dk1"/>
              </a:solidFill>
              <a:latin typeface="Open Sans"/>
              <a:ea typeface="Open Sans"/>
              <a:cs typeface="Open Sans"/>
              <a:sym typeface="Open Sans"/>
            </a:endParaRPr>
          </a:p>
          <a:p>
            <a:pPr indent="0" lvl="0" marL="0" rtl="0" algn="ctr">
              <a:spcBef>
                <a:spcPts val="0"/>
              </a:spcBef>
              <a:spcAft>
                <a:spcPts val="0"/>
              </a:spcAft>
              <a:buNone/>
            </a:pPr>
            <a:r>
              <a:rPr lang="en" sz="1200">
                <a:solidFill>
                  <a:schemeClr val="dk1"/>
                </a:solidFill>
                <a:latin typeface="Open Sans"/>
                <a:ea typeface="Open Sans"/>
                <a:cs typeface="Open Sans"/>
                <a:sym typeface="Open Sans"/>
              </a:rPr>
              <a:t>Employee</a:t>
            </a:r>
            <a:endParaRPr b="1" sz="1200">
              <a:solidFill>
                <a:schemeClr val="dk1"/>
              </a:solidFill>
              <a:latin typeface="Open Sans"/>
              <a:ea typeface="Open Sans"/>
              <a:cs typeface="Open Sans"/>
              <a:sym typeface="Open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87" name="Shape 387"/>
        <p:cNvGrpSpPr/>
        <p:nvPr/>
      </p:nvGrpSpPr>
      <p:grpSpPr>
        <a:xfrm>
          <a:off x="0" y="0"/>
          <a:ext cx="0" cy="0"/>
          <a:chOff x="0" y="0"/>
          <a:chExt cx="0" cy="0"/>
        </a:xfrm>
      </p:grpSpPr>
      <p:sp>
        <p:nvSpPr>
          <p:cNvPr id="388" name="Google Shape;388;p46"/>
          <p:cNvSpPr/>
          <p:nvPr/>
        </p:nvSpPr>
        <p:spPr>
          <a:xfrm rot="6421460">
            <a:off x="-36317" y="2044201"/>
            <a:ext cx="1499089" cy="3962069"/>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Roadmap </a:t>
            </a:r>
            <a:r>
              <a:rPr lang="en">
                <a:solidFill>
                  <a:schemeClr val="accent1"/>
                </a:solidFill>
                <a:highlight>
                  <a:schemeClr val="dk1"/>
                </a:highlight>
              </a:rPr>
              <a:t>infographic</a:t>
            </a:r>
            <a:endParaRPr>
              <a:solidFill>
                <a:schemeClr val="accent1"/>
              </a:solidFill>
              <a:highlight>
                <a:schemeClr val="dk1"/>
              </a:highlight>
            </a:endParaRPr>
          </a:p>
        </p:txBody>
      </p:sp>
      <p:graphicFrame>
        <p:nvGraphicFramePr>
          <p:cNvPr id="390" name="Google Shape;390;p46"/>
          <p:cNvGraphicFramePr/>
          <p:nvPr/>
        </p:nvGraphicFramePr>
        <p:xfrm>
          <a:off x="719975" y="1385463"/>
          <a:ext cx="3000000" cy="3000000"/>
        </p:xfrm>
        <a:graphic>
          <a:graphicData uri="http://schemas.openxmlformats.org/drawingml/2006/table">
            <a:tbl>
              <a:tblPr>
                <a:noFill/>
                <a:tableStyleId>{838B93A9-55F3-46A3-B1C3-0381C93552D1}</a:tableStyleId>
              </a:tblPr>
              <a:tblGrid>
                <a:gridCol w="1361775"/>
                <a:gridCol w="2208575"/>
                <a:gridCol w="344475"/>
                <a:gridCol w="344475"/>
                <a:gridCol w="344475"/>
                <a:gridCol w="344475"/>
                <a:gridCol w="344475"/>
                <a:gridCol w="344475"/>
                <a:gridCol w="344475"/>
                <a:gridCol w="344475"/>
                <a:gridCol w="344475"/>
                <a:gridCol w="344475"/>
                <a:gridCol w="344475"/>
                <a:gridCol w="344475"/>
              </a:tblGrid>
              <a:tr h="441850">
                <a:tc>
                  <a:txBody>
                    <a:bodyPr/>
                    <a:lstStyle/>
                    <a:p>
                      <a:pPr indent="0" lvl="0" marL="0" rtl="0" algn="ctr">
                        <a:spcBef>
                          <a:spcPts val="0"/>
                        </a:spcBef>
                        <a:spcAft>
                          <a:spcPts val="0"/>
                        </a:spcAft>
                        <a:buNone/>
                      </a:pPr>
                      <a:r>
                        <a:rPr lang="en">
                          <a:solidFill>
                            <a:schemeClr val="dk1"/>
                          </a:solidFill>
                          <a:latin typeface="Montserrat ExtraBold"/>
                          <a:ea typeface="Montserrat ExtraBold"/>
                          <a:cs typeface="Montserrat ExtraBold"/>
                          <a:sym typeface="Montserrat ExtraBold"/>
                        </a:rPr>
                        <a:t>Initiative</a:t>
                      </a:r>
                      <a:endParaRPr sz="2000">
                        <a:solidFill>
                          <a:schemeClr val="dk1"/>
                        </a:solidFill>
                        <a:latin typeface="Montserrat ExtraBold"/>
                        <a:ea typeface="Montserrat ExtraBold"/>
                        <a:cs typeface="Montserrat ExtraBold"/>
                        <a:sym typeface="Montserrat ExtraBold"/>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dk1"/>
                          </a:solidFill>
                          <a:latin typeface="Montserrat ExtraBold"/>
                          <a:ea typeface="Montserrat ExtraBold"/>
                          <a:cs typeface="Montserrat ExtraBold"/>
                          <a:sym typeface="Montserrat ExtraBold"/>
                        </a:rPr>
                        <a:t>Objective</a:t>
                      </a:r>
                      <a:endParaRPr>
                        <a:solidFill>
                          <a:schemeClr val="dk1"/>
                        </a:solidFill>
                        <a:latin typeface="Montserrat ExtraBold"/>
                        <a:ea typeface="Montserrat ExtraBold"/>
                        <a:cs typeface="Montserrat ExtraBold"/>
                        <a:sym typeface="Montserrat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dk1"/>
                          </a:solidFill>
                          <a:latin typeface="Montserrat ExtraBold"/>
                          <a:ea typeface="Montserrat ExtraBold"/>
                          <a:cs typeface="Montserrat ExtraBold"/>
                          <a:sym typeface="Montserrat ExtraBold"/>
                        </a:rPr>
                        <a:t>Ja</a:t>
                      </a:r>
                      <a:endParaRPr>
                        <a:solidFill>
                          <a:schemeClr val="dk1"/>
                        </a:solidFill>
                        <a:latin typeface="Montserrat ExtraBold"/>
                        <a:ea typeface="Montserrat ExtraBold"/>
                        <a:cs typeface="Montserrat ExtraBold"/>
                        <a:sym typeface="Montserrat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dk1"/>
                          </a:solidFill>
                          <a:latin typeface="Montserrat ExtraBold"/>
                          <a:ea typeface="Montserrat ExtraBold"/>
                          <a:cs typeface="Montserrat ExtraBold"/>
                          <a:sym typeface="Montserrat ExtraBold"/>
                        </a:rPr>
                        <a:t>Fe</a:t>
                      </a:r>
                      <a:endParaRPr>
                        <a:solidFill>
                          <a:schemeClr val="dk1"/>
                        </a:solidFill>
                        <a:latin typeface="Montserrat ExtraBold"/>
                        <a:ea typeface="Montserrat ExtraBold"/>
                        <a:cs typeface="Montserrat ExtraBold"/>
                        <a:sym typeface="Montserrat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dk1"/>
                          </a:solidFill>
                          <a:latin typeface="Montserrat ExtraBold"/>
                          <a:ea typeface="Montserrat ExtraBold"/>
                          <a:cs typeface="Montserrat ExtraBold"/>
                          <a:sym typeface="Montserrat ExtraBold"/>
                        </a:rPr>
                        <a:t>Ma</a:t>
                      </a:r>
                      <a:endParaRPr>
                        <a:solidFill>
                          <a:schemeClr val="dk1"/>
                        </a:solidFill>
                        <a:latin typeface="Montserrat ExtraBold"/>
                        <a:ea typeface="Montserrat ExtraBold"/>
                        <a:cs typeface="Montserrat ExtraBold"/>
                        <a:sym typeface="Montserrat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Clr>
                          <a:srgbClr val="000000"/>
                        </a:buClr>
                        <a:buSzPts val="1100"/>
                        <a:buFont typeface="Arial"/>
                        <a:buNone/>
                      </a:pPr>
                      <a:r>
                        <a:rPr lang="en">
                          <a:solidFill>
                            <a:schemeClr val="dk1"/>
                          </a:solidFill>
                          <a:latin typeface="Montserrat ExtraBold"/>
                          <a:ea typeface="Montserrat ExtraBold"/>
                          <a:cs typeface="Montserrat ExtraBold"/>
                          <a:sym typeface="Montserrat ExtraBold"/>
                        </a:rPr>
                        <a:t>Ap</a:t>
                      </a:r>
                      <a:endParaRPr>
                        <a:solidFill>
                          <a:schemeClr val="dk1"/>
                        </a:solidFill>
                        <a:latin typeface="Montserrat ExtraBold"/>
                        <a:ea typeface="Montserrat ExtraBold"/>
                        <a:cs typeface="Montserrat ExtraBold"/>
                        <a:sym typeface="Montserrat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dk1"/>
                          </a:solidFill>
                          <a:latin typeface="Montserrat ExtraBold"/>
                          <a:ea typeface="Montserrat ExtraBold"/>
                          <a:cs typeface="Montserrat ExtraBold"/>
                          <a:sym typeface="Montserrat ExtraBold"/>
                        </a:rPr>
                        <a:t>Ma</a:t>
                      </a:r>
                      <a:endParaRPr>
                        <a:solidFill>
                          <a:schemeClr val="dk1"/>
                        </a:solidFill>
                        <a:latin typeface="Montserrat ExtraBold"/>
                        <a:ea typeface="Montserrat ExtraBold"/>
                        <a:cs typeface="Montserrat ExtraBold"/>
                        <a:sym typeface="Montserrat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dk1"/>
                          </a:solidFill>
                          <a:latin typeface="Montserrat ExtraBold"/>
                          <a:ea typeface="Montserrat ExtraBold"/>
                          <a:cs typeface="Montserrat ExtraBold"/>
                          <a:sym typeface="Montserrat ExtraBold"/>
                        </a:rPr>
                        <a:t>Ju</a:t>
                      </a:r>
                      <a:endParaRPr>
                        <a:solidFill>
                          <a:schemeClr val="dk1"/>
                        </a:solidFill>
                        <a:latin typeface="Montserrat ExtraBold"/>
                        <a:ea typeface="Montserrat ExtraBold"/>
                        <a:cs typeface="Montserrat ExtraBold"/>
                        <a:sym typeface="Montserrat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dk1"/>
                          </a:solidFill>
                          <a:latin typeface="Montserrat ExtraBold"/>
                          <a:ea typeface="Montserrat ExtraBold"/>
                          <a:cs typeface="Montserrat ExtraBold"/>
                          <a:sym typeface="Montserrat ExtraBold"/>
                        </a:rPr>
                        <a:t>Ju</a:t>
                      </a:r>
                      <a:endParaRPr>
                        <a:solidFill>
                          <a:schemeClr val="dk1"/>
                        </a:solidFill>
                        <a:latin typeface="Montserrat ExtraBold"/>
                        <a:ea typeface="Montserrat ExtraBold"/>
                        <a:cs typeface="Montserrat ExtraBold"/>
                        <a:sym typeface="Montserrat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dk1"/>
                          </a:solidFill>
                          <a:latin typeface="Montserrat ExtraBold"/>
                          <a:ea typeface="Montserrat ExtraBold"/>
                          <a:cs typeface="Montserrat ExtraBold"/>
                          <a:sym typeface="Montserrat ExtraBold"/>
                        </a:rPr>
                        <a:t>Au</a:t>
                      </a:r>
                      <a:endParaRPr>
                        <a:solidFill>
                          <a:schemeClr val="dk1"/>
                        </a:solidFill>
                        <a:latin typeface="Montserrat ExtraBold"/>
                        <a:ea typeface="Montserrat ExtraBold"/>
                        <a:cs typeface="Montserrat ExtraBold"/>
                        <a:sym typeface="Montserrat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dk1"/>
                          </a:solidFill>
                          <a:latin typeface="Montserrat ExtraBold"/>
                          <a:ea typeface="Montserrat ExtraBold"/>
                          <a:cs typeface="Montserrat ExtraBold"/>
                          <a:sym typeface="Montserrat ExtraBold"/>
                        </a:rPr>
                        <a:t>Se</a:t>
                      </a:r>
                      <a:endParaRPr>
                        <a:solidFill>
                          <a:schemeClr val="dk1"/>
                        </a:solidFill>
                        <a:latin typeface="Montserrat ExtraBold"/>
                        <a:ea typeface="Montserrat ExtraBold"/>
                        <a:cs typeface="Montserrat ExtraBold"/>
                        <a:sym typeface="Montserrat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dk1"/>
                          </a:solidFill>
                          <a:latin typeface="Montserrat ExtraBold"/>
                          <a:ea typeface="Montserrat ExtraBold"/>
                          <a:cs typeface="Montserrat ExtraBold"/>
                          <a:sym typeface="Montserrat ExtraBold"/>
                        </a:rPr>
                        <a:t>Oc</a:t>
                      </a:r>
                      <a:endParaRPr>
                        <a:solidFill>
                          <a:schemeClr val="dk1"/>
                        </a:solidFill>
                        <a:latin typeface="Montserrat ExtraBold"/>
                        <a:ea typeface="Montserrat ExtraBold"/>
                        <a:cs typeface="Montserrat ExtraBold"/>
                        <a:sym typeface="Montserrat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dk1"/>
                          </a:solidFill>
                          <a:latin typeface="Montserrat ExtraBold"/>
                          <a:ea typeface="Montserrat ExtraBold"/>
                          <a:cs typeface="Montserrat ExtraBold"/>
                          <a:sym typeface="Montserrat ExtraBold"/>
                        </a:rPr>
                        <a:t>No</a:t>
                      </a:r>
                      <a:endParaRPr>
                        <a:solidFill>
                          <a:schemeClr val="dk1"/>
                        </a:solidFill>
                        <a:latin typeface="Montserrat ExtraBold"/>
                        <a:ea typeface="Montserrat ExtraBold"/>
                        <a:cs typeface="Montserrat ExtraBold"/>
                        <a:sym typeface="Montserrat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Clr>
                          <a:srgbClr val="000000"/>
                        </a:buClr>
                        <a:buSzPts val="1100"/>
                        <a:buFont typeface="Arial"/>
                        <a:buNone/>
                      </a:pPr>
                      <a:r>
                        <a:rPr lang="en">
                          <a:solidFill>
                            <a:schemeClr val="dk1"/>
                          </a:solidFill>
                          <a:latin typeface="Montserrat ExtraBold"/>
                          <a:ea typeface="Montserrat ExtraBold"/>
                          <a:cs typeface="Montserrat ExtraBold"/>
                          <a:sym typeface="Montserrat ExtraBold"/>
                        </a:rPr>
                        <a:t>De</a:t>
                      </a:r>
                      <a:endParaRPr>
                        <a:solidFill>
                          <a:schemeClr val="dk1"/>
                        </a:solidFill>
                        <a:latin typeface="Montserrat ExtraBold"/>
                        <a:ea typeface="Montserrat ExtraBold"/>
                        <a:cs typeface="Montserrat ExtraBold"/>
                        <a:sym typeface="Montserrat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450800">
                <a:tc>
                  <a:txBody>
                    <a:bodyPr/>
                    <a:lstStyle/>
                    <a:p>
                      <a:pPr indent="0" lvl="0" marL="0" rtl="0" algn="l">
                        <a:spcBef>
                          <a:spcPts val="0"/>
                        </a:spcBef>
                        <a:spcAft>
                          <a:spcPts val="0"/>
                        </a:spcAft>
                        <a:buNone/>
                      </a:pPr>
                      <a:r>
                        <a:rPr lang="en" sz="1000">
                          <a:solidFill>
                            <a:schemeClr val="dk1"/>
                          </a:solidFill>
                          <a:latin typeface="Open Sans"/>
                          <a:ea typeface="Open Sans"/>
                          <a:cs typeface="Open Sans"/>
                          <a:sym typeface="Open Sans"/>
                        </a:rPr>
                        <a:t>Neptune is big</a:t>
                      </a:r>
                      <a:endParaRPr sz="1000">
                        <a:solidFill>
                          <a:schemeClr val="dk1"/>
                        </a:solidFill>
                        <a:latin typeface="Open Sans"/>
                        <a:ea typeface="Open Sans"/>
                        <a:cs typeface="Open Sans"/>
                        <a:sym typeface="Open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sz="1000">
                          <a:solidFill>
                            <a:schemeClr val="dk1"/>
                          </a:solidFill>
                          <a:latin typeface="Open Sans"/>
                          <a:ea typeface="Open Sans"/>
                          <a:cs typeface="Open Sans"/>
                          <a:sym typeface="Open Sans"/>
                        </a:rPr>
                        <a:t>Neptune is an ice giant and the farthest planet of them all</a:t>
                      </a:r>
                      <a:endParaRPr sz="1000">
                        <a:solidFill>
                          <a:schemeClr val="dk1"/>
                        </a:solidFill>
                        <a:latin typeface="Open Sans"/>
                        <a:ea typeface="Open Sans"/>
                        <a:cs typeface="Open Sans"/>
                        <a:sym typeface="Open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450800">
                <a:tc>
                  <a:txBody>
                    <a:bodyPr/>
                    <a:lstStyle/>
                    <a:p>
                      <a:pPr indent="0" lvl="0" marL="0" rtl="0" algn="l">
                        <a:spcBef>
                          <a:spcPts val="0"/>
                        </a:spcBef>
                        <a:spcAft>
                          <a:spcPts val="0"/>
                        </a:spcAft>
                        <a:buNone/>
                      </a:pPr>
                      <a:r>
                        <a:rPr lang="en" sz="1000">
                          <a:solidFill>
                            <a:schemeClr val="dk1"/>
                          </a:solidFill>
                          <a:latin typeface="Open Sans"/>
                          <a:ea typeface="Open Sans"/>
                          <a:cs typeface="Open Sans"/>
                          <a:sym typeface="Open Sans"/>
                        </a:rPr>
                        <a:t>Earth has life</a:t>
                      </a:r>
                      <a:endParaRPr sz="1000">
                        <a:solidFill>
                          <a:schemeClr val="dk1"/>
                        </a:solidFill>
                        <a:latin typeface="Open Sans"/>
                        <a:ea typeface="Open Sans"/>
                        <a:cs typeface="Open Sans"/>
                        <a:sym typeface="Open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sz="1000">
                          <a:solidFill>
                            <a:schemeClr val="dk1"/>
                          </a:solidFill>
                          <a:latin typeface="Open Sans"/>
                          <a:ea typeface="Open Sans"/>
                          <a:cs typeface="Open Sans"/>
                          <a:sym typeface="Open Sans"/>
                        </a:rPr>
                        <a:t>Earth is the beautiful planet on which humans live</a:t>
                      </a:r>
                      <a:endParaRPr sz="1000">
                        <a:solidFill>
                          <a:schemeClr val="dk1"/>
                        </a:solidFill>
                        <a:latin typeface="Open Sans"/>
                        <a:ea typeface="Open Sans"/>
                        <a:cs typeface="Open Sans"/>
                        <a:sym typeface="Open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450800">
                <a:tc>
                  <a:txBody>
                    <a:bodyPr/>
                    <a:lstStyle/>
                    <a:p>
                      <a:pPr indent="0" lvl="0" marL="0" rtl="0" algn="l">
                        <a:spcBef>
                          <a:spcPts val="0"/>
                        </a:spcBef>
                        <a:spcAft>
                          <a:spcPts val="0"/>
                        </a:spcAft>
                        <a:buNone/>
                      </a:pPr>
                      <a:r>
                        <a:rPr lang="en" sz="1000">
                          <a:solidFill>
                            <a:schemeClr val="dk1"/>
                          </a:solidFill>
                          <a:latin typeface="Open Sans"/>
                          <a:ea typeface="Open Sans"/>
                          <a:cs typeface="Open Sans"/>
                          <a:sym typeface="Open Sans"/>
                        </a:rPr>
                        <a:t>Mars is very cold</a:t>
                      </a:r>
                      <a:endParaRPr sz="1000">
                        <a:solidFill>
                          <a:schemeClr val="dk1"/>
                        </a:solidFill>
                        <a:latin typeface="Open Sans"/>
                        <a:ea typeface="Open Sans"/>
                        <a:cs typeface="Open Sans"/>
                        <a:sym typeface="Open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sz="1000">
                          <a:solidFill>
                            <a:schemeClr val="dk1"/>
                          </a:solidFill>
                          <a:latin typeface="Open Sans"/>
                          <a:ea typeface="Open Sans"/>
                          <a:cs typeface="Open Sans"/>
                          <a:sym typeface="Open Sans"/>
                        </a:rPr>
                        <a:t>Despite being red, Mars is actually a cold planet</a:t>
                      </a:r>
                      <a:endParaRPr sz="1000">
                        <a:solidFill>
                          <a:schemeClr val="dk1"/>
                        </a:solidFill>
                        <a:latin typeface="Open Sans"/>
                        <a:ea typeface="Open Sans"/>
                        <a:cs typeface="Open Sans"/>
                        <a:sym typeface="Open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450800">
                <a:tc>
                  <a:txBody>
                    <a:bodyPr/>
                    <a:lstStyle/>
                    <a:p>
                      <a:pPr indent="0" lvl="0" marL="0" rtl="0" algn="l">
                        <a:spcBef>
                          <a:spcPts val="0"/>
                        </a:spcBef>
                        <a:spcAft>
                          <a:spcPts val="0"/>
                        </a:spcAft>
                        <a:buNone/>
                      </a:pPr>
                      <a:r>
                        <a:rPr lang="en" sz="1000">
                          <a:solidFill>
                            <a:schemeClr val="dk1"/>
                          </a:solidFill>
                          <a:latin typeface="Open Sans"/>
                          <a:ea typeface="Open Sans"/>
                          <a:cs typeface="Open Sans"/>
                          <a:sym typeface="Open Sans"/>
                        </a:rPr>
                        <a:t>Jupiter is a gas giant</a:t>
                      </a:r>
                      <a:endParaRPr sz="1000">
                        <a:solidFill>
                          <a:schemeClr val="dk1"/>
                        </a:solidFill>
                        <a:latin typeface="Open Sans"/>
                        <a:ea typeface="Open Sans"/>
                        <a:cs typeface="Open Sans"/>
                        <a:sym typeface="Open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sz="1000">
                          <a:solidFill>
                            <a:schemeClr val="dk1"/>
                          </a:solidFill>
                          <a:latin typeface="Open Sans"/>
                          <a:ea typeface="Open Sans"/>
                          <a:cs typeface="Open Sans"/>
                          <a:sym typeface="Open Sans"/>
                        </a:rPr>
                        <a:t>Jupiter is the biggest planet in the Solar System</a:t>
                      </a:r>
                      <a:endParaRPr sz="1000">
                        <a:solidFill>
                          <a:schemeClr val="dk1"/>
                        </a:solidFill>
                        <a:latin typeface="Open Sans"/>
                        <a:ea typeface="Open Sans"/>
                        <a:cs typeface="Open Sans"/>
                        <a:sym typeface="Open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450800">
                <a:tc>
                  <a:txBody>
                    <a:bodyPr/>
                    <a:lstStyle/>
                    <a:p>
                      <a:pPr indent="0" lvl="0" marL="0" rtl="0" algn="l">
                        <a:spcBef>
                          <a:spcPts val="0"/>
                        </a:spcBef>
                        <a:spcAft>
                          <a:spcPts val="0"/>
                        </a:spcAft>
                        <a:buNone/>
                      </a:pPr>
                      <a:r>
                        <a:rPr lang="en" sz="1000">
                          <a:solidFill>
                            <a:schemeClr val="dk1"/>
                          </a:solidFill>
                          <a:latin typeface="Open Sans"/>
                          <a:ea typeface="Open Sans"/>
                          <a:cs typeface="Open Sans"/>
                          <a:sym typeface="Open Sans"/>
                        </a:rPr>
                        <a:t>Saturn has rings</a:t>
                      </a:r>
                      <a:endParaRPr sz="1000">
                        <a:solidFill>
                          <a:schemeClr val="dk1"/>
                        </a:solidFill>
                        <a:latin typeface="Open Sans"/>
                        <a:ea typeface="Open Sans"/>
                        <a:cs typeface="Open Sans"/>
                        <a:sym typeface="Open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sz="1000">
                          <a:solidFill>
                            <a:schemeClr val="dk1"/>
                          </a:solidFill>
                          <a:latin typeface="Open Sans"/>
                          <a:ea typeface="Open Sans"/>
                          <a:cs typeface="Open Sans"/>
                          <a:sym typeface="Open Sans"/>
                        </a:rPr>
                        <a:t>Saturn is a gas giant and has several rings</a:t>
                      </a:r>
                      <a:endParaRPr sz="1000">
                        <a:solidFill>
                          <a:schemeClr val="dk1"/>
                        </a:solidFill>
                        <a:latin typeface="Open Sans"/>
                        <a:ea typeface="Open Sans"/>
                        <a:cs typeface="Open Sans"/>
                        <a:sym typeface="Open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450800">
                <a:tc>
                  <a:txBody>
                    <a:bodyPr/>
                    <a:lstStyle/>
                    <a:p>
                      <a:pPr indent="0" lvl="0" marL="0" rtl="0" algn="l">
                        <a:spcBef>
                          <a:spcPts val="0"/>
                        </a:spcBef>
                        <a:spcAft>
                          <a:spcPts val="0"/>
                        </a:spcAft>
                        <a:buNone/>
                      </a:pPr>
                      <a:r>
                        <a:rPr lang="en" sz="1000">
                          <a:solidFill>
                            <a:schemeClr val="dk1"/>
                          </a:solidFill>
                          <a:latin typeface="Open Sans"/>
                          <a:ea typeface="Open Sans"/>
                          <a:cs typeface="Open Sans"/>
                          <a:sym typeface="Open Sans"/>
                        </a:rPr>
                        <a:t>Mercury is small</a:t>
                      </a:r>
                      <a:endParaRPr sz="1000">
                        <a:solidFill>
                          <a:schemeClr val="dk1"/>
                        </a:solidFill>
                        <a:latin typeface="Open Sans"/>
                        <a:ea typeface="Open Sans"/>
                        <a:cs typeface="Open Sans"/>
                        <a:sym typeface="Open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sz="1000">
                          <a:solidFill>
                            <a:schemeClr val="dk1"/>
                          </a:solidFill>
                          <a:latin typeface="Open Sans"/>
                          <a:ea typeface="Open Sans"/>
                          <a:cs typeface="Open Sans"/>
                          <a:sym typeface="Open Sans"/>
                        </a:rPr>
                        <a:t>Mercury is the closest planet to the Sun and very small</a:t>
                      </a:r>
                      <a:endParaRPr sz="1000">
                        <a:solidFill>
                          <a:schemeClr val="dk1"/>
                        </a:solidFill>
                        <a:latin typeface="Open Sans"/>
                        <a:ea typeface="Open Sans"/>
                        <a:cs typeface="Open Sans"/>
                        <a:sym typeface="Open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94" name="Shape 394"/>
        <p:cNvGrpSpPr/>
        <p:nvPr/>
      </p:nvGrpSpPr>
      <p:grpSpPr>
        <a:xfrm>
          <a:off x="0" y="0"/>
          <a:ext cx="0" cy="0"/>
          <a:chOff x="0" y="0"/>
          <a:chExt cx="0" cy="0"/>
        </a:xfrm>
      </p:grpSpPr>
      <p:sp>
        <p:nvSpPr>
          <p:cNvPr id="395" name="Google Shape;395;p47"/>
          <p:cNvSpPr/>
          <p:nvPr/>
        </p:nvSpPr>
        <p:spPr>
          <a:xfrm rot="-10086605">
            <a:off x="-712599" y="2930606"/>
            <a:ext cx="1406578" cy="3717845"/>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7"/>
          <p:cNvSpPr txBox="1"/>
          <p:nvPr>
            <p:ph type="title"/>
          </p:nvPr>
        </p:nvSpPr>
        <p:spPr>
          <a:xfrm>
            <a:off x="713225" y="445025"/>
            <a:ext cx="3067500" cy="133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Photo </a:t>
            </a:r>
            <a:r>
              <a:rPr lang="en">
                <a:solidFill>
                  <a:schemeClr val="accent1"/>
                </a:solidFill>
                <a:highlight>
                  <a:schemeClr val="dk1"/>
                </a:highlight>
              </a:rPr>
              <a:t>showcase</a:t>
            </a:r>
            <a:endParaRPr>
              <a:solidFill>
                <a:schemeClr val="accent1"/>
              </a:solidFill>
              <a:highlight>
                <a:schemeClr val="dk1"/>
              </a:highlight>
            </a:endParaRPr>
          </a:p>
        </p:txBody>
      </p:sp>
      <p:sp>
        <p:nvSpPr>
          <p:cNvPr id="397" name="Google Shape;397;p47"/>
          <p:cNvSpPr txBox="1"/>
          <p:nvPr>
            <p:ph idx="1" type="subTitle"/>
          </p:nvPr>
        </p:nvSpPr>
        <p:spPr>
          <a:xfrm>
            <a:off x="713225" y="1824450"/>
            <a:ext cx="3602400" cy="73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images on the screen with your own work. Just right-click on them and select “Replace image”</a:t>
            </a:r>
            <a:endParaRPr/>
          </a:p>
        </p:txBody>
      </p:sp>
      <p:pic>
        <p:nvPicPr>
          <p:cNvPr id="398" name="Google Shape;398;p47"/>
          <p:cNvPicPr preferRelativeResize="0"/>
          <p:nvPr/>
        </p:nvPicPr>
        <p:blipFill rotWithShape="1">
          <a:blip r:embed="rId3">
            <a:alphaModFix/>
          </a:blip>
          <a:srcRect b="0" l="0" r="0" t="0"/>
          <a:stretch/>
        </p:blipFill>
        <p:spPr>
          <a:xfrm>
            <a:off x="5192325" y="152400"/>
            <a:ext cx="3225017" cy="4838702"/>
          </a:xfrm>
          <a:prstGeom prst="rect">
            <a:avLst/>
          </a:prstGeom>
          <a:noFill/>
          <a:ln>
            <a:noFill/>
          </a:ln>
        </p:spPr>
      </p:pic>
      <p:pic>
        <p:nvPicPr>
          <p:cNvPr id="399" name="Google Shape;399;p47"/>
          <p:cNvPicPr preferRelativeResize="0"/>
          <p:nvPr/>
        </p:nvPicPr>
        <p:blipFill rotWithShape="1">
          <a:blip r:embed="rId4">
            <a:alphaModFix/>
          </a:blip>
          <a:srcRect b="0" l="5917" r="0" t="0"/>
          <a:stretch/>
        </p:blipFill>
        <p:spPr>
          <a:xfrm flipH="1">
            <a:off x="2148850" y="2972625"/>
            <a:ext cx="2953149" cy="2018474"/>
          </a:xfrm>
          <a:prstGeom prst="rect">
            <a:avLst/>
          </a:prstGeom>
          <a:noFill/>
          <a:ln>
            <a:noFill/>
          </a:ln>
        </p:spPr>
      </p:pic>
      <p:pic>
        <p:nvPicPr>
          <p:cNvPr id="400" name="Google Shape;400;p47"/>
          <p:cNvPicPr preferRelativeResize="0"/>
          <p:nvPr/>
        </p:nvPicPr>
        <p:blipFill rotWithShape="1">
          <a:blip r:embed="rId5">
            <a:alphaModFix/>
          </a:blip>
          <a:srcRect b="0" l="30305" r="25272" t="0"/>
          <a:stretch/>
        </p:blipFill>
        <p:spPr>
          <a:xfrm>
            <a:off x="713225" y="2972625"/>
            <a:ext cx="1345300" cy="2018473"/>
          </a:xfrm>
          <a:prstGeom prst="rect">
            <a:avLst/>
          </a:prstGeom>
          <a:noFill/>
          <a:ln>
            <a:noFill/>
          </a:ln>
        </p:spPr>
      </p:pic>
      <p:sp>
        <p:nvSpPr>
          <p:cNvPr id="401" name="Google Shape;401;p47"/>
          <p:cNvSpPr/>
          <p:nvPr/>
        </p:nvSpPr>
        <p:spPr>
          <a:xfrm rot="3734712">
            <a:off x="3501270" y="-2455276"/>
            <a:ext cx="1499070" cy="3962068"/>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05" name="Shape 405"/>
        <p:cNvGrpSpPr/>
        <p:nvPr/>
      </p:nvGrpSpPr>
      <p:grpSpPr>
        <a:xfrm>
          <a:off x="0" y="0"/>
          <a:ext cx="0" cy="0"/>
          <a:chOff x="0" y="0"/>
          <a:chExt cx="0" cy="0"/>
        </a:xfrm>
      </p:grpSpPr>
      <p:sp>
        <p:nvSpPr>
          <p:cNvPr id="406" name="Google Shape;406;p48"/>
          <p:cNvSpPr/>
          <p:nvPr/>
        </p:nvSpPr>
        <p:spPr>
          <a:xfrm rot="-2157293">
            <a:off x="2778046" y="2476849"/>
            <a:ext cx="1499111" cy="3961934"/>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8"/>
          <p:cNvSpPr/>
          <p:nvPr/>
        </p:nvSpPr>
        <p:spPr>
          <a:xfrm rot="-7228527">
            <a:off x="390206" y="-138099"/>
            <a:ext cx="1406631" cy="3717882"/>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8"/>
          <p:cNvSpPr txBox="1"/>
          <p:nvPr>
            <p:ph type="title"/>
          </p:nvPr>
        </p:nvSpPr>
        <p:spPr>
          <a:xfrm>
            <a:off x="4960075" y="805063"/>
            <a:ext cx="3470700" cy="883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Thanks</a:t>
            </a:r>
            <a:endParaRPr/>
          </a:p>
        </p:txBody>
      </p:sp>
      <p:sp>
        <p:nvSpPr>
          <p:cNvPr id="409" name="Google Shape;409;p48"/>
          <p:cNvSpPr txBox="1"/>
          <p:nvPr>
            <p:ph idx="1" type="subTitle"/>
          </p:nvPr>
        </p:nvSpPr>
        <p:spPr>
          <a:xfrm>
            <a:off x="6106675" y="1612063"/>
            <a:ext cx="2324100" cy="883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4C2A19"/>
              </a:buClr>
              <a:buSzPts val="1100"/>
              <a:buFont typeface="Arial"/>
              <a:buNone/>
            </a:pPr>
            <a:r>
              <a:rPr b="1" lang="en"/>
              <a:t>Do you have any questions?</a:t>
            </a:r>
            <a:endParaRPr b="1"/>
          </a:p>
          <a:p>
            <a:pPr indent="0" lvl="0" marL="0" rtl="0" algn="r">
              <a:spcBef>
                <a:spcPts val="0"/>
              </a:spcBef>
              <a:spcAft>
                <a:spcPts val="0"/>
              </a:spcAft>
              <a:buClr>
                <a:srgbClr val="4C2A19"/>
              </a:buClr>
              <a:buSzPts val="1100"/>
              <a:buFont typeface="Arial"/>
              <a:buNone/>
            </a:pPr>
            <a:r>
              <a:rPr lang="en"/>
              <a:t>youremail@freepik.com </a:t>
            </a:r>
            <a:endParaRPr/>
          </a:p>
          <a:p>
            <a:pPr indent="0" lvl="0" marL="0" rtl="0" algn="r">
              <a:spcBef>
                <a:spcPts val="0"/>
              </a:spcBef>
              <a:spcAft>
                <a:spcPts val="0"/>
              </a:spcAft>
              <a:buClr>
                <a:srgbClr val="4C2A19"/>
              </a:buClr>
              <a:buSzPts val="1100"/>
              <a:buFont typeface="Arial"/>
              <a:buNone/>
            </a:pPr>
            <a:r>
              <a:rPr lang="en"/>
              <a:t>+91 620 421 838 </a:t>
            </a:r>
            <a:endParaRPr/>
          </a:p>
          <a:p>
            <a:pPr indent="0" lvl="0" marL="0" rtl="0" algn="r">
              <a:spcBef>
                <a:spcPts val="0"/>
              </a:spcBef>
              <a:spcAft>
                <a:spcPts val="0"/>
              </a:spcAft>
              <a:buClr>
                <a:srgbClr val="4C2A19"/>
              </a:buClr>
              <a:buSzPts val="1100"/>
              <a:buFont typeface="Arial"/>
              <a:buNone/>
            </a:pPr>
            <a:r>
              <a:rPr lang="en"/>
              <a:t>yourwebsite.com</a:t>
            </a:r>
            <a:endParaRPr/>
          </a:p>
        </p:txBody>
      </p:sp>
      <p:grpSp>
        <p:nvGrpSpPr>
          <p:cNvPr id="410" name="Google Shape;410;p48"/>
          <p:cNvGrpSpPr/>
          <p:nvPr/>
        </p:nvGrpSpPr>
        <p:grpSpPr>
          <a:xfrm>
            <a:off x="6387461" y="2756675"/>
            <a:ext cx="387681" cy="387661"/>
            <a:chOff x="266768" y="1721375"/>
            <a:chExt cx="397907" cy="397887"/>
          </a:xfrm>
        </p:grpSpPr>
        <p:sp>
          <p:nvSpPr>
            <p:cNvPr id="411" name="Google Shape;411;p4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 name="Google Shape;413;p48"/>
          <p:cNvGrpSpPr/>
          <p:nvPr/>
        </p:nvGrpSpPr>
        <p:grpSpPr>
          <a:xfrm>
            <a:off x="7446157" y="2756437"/>
            <a:ext cx="387661" cy="387661"/>
            <a:chOff x="1379798" y="1723250"/>
            <a:chExt cx="397887" cy="397887"/>
          </a:xfrm>
        </p:grpSpPr>
        <p:sp>
          <p:nvSpPr>
            <p:cNvPr id="414" name="Google Shape;414;p48"/>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8"/>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8"/>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8"/>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 name="Google Shape;418;p48"/>
          <p:cNvGrpSpPr/>
          <p:nvPr/>
        </p:nvGrpSpPr>
        <p:grpSpPr>
          <a:xfrm>
            <a:off x="6915117" y="2756437"/>
            <a:ext cx="387641" cy="387661"/>
            <a:chOff x="864491" y="1723250"/>
            <a:chExt cx="397866" cy="397887"/>
          </a:xfrm>
        </p:grpSpPr>
        <p:sp>
          <p:nvSpPr>
            <p:cNvPr id="419" name="Google Shape;419;p4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 name="Google Shape;422;p48"/>
          <p:cNvGrpSpPr/>
          <p:nvPr/>
        </p:nvGrpSpPr>
        <p:grpSpPr>
          <a:xfrm>
            <a:off x="7977220" y="2756022"/>
            <a:ext cx="388966" cy="388966"/>
            <a:chOff x="1190625" y="238125"/>
            <a:chExt cx="5235075" cy="5235075"/>
          </a:xfrm>
        </p:grpSpPr>
        <p:sp>
          <p:nvSpPr>
            <p:cNvPr id="423" name="Google Shape;423;p48"/>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8"/>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5" name="Google Shape;425;p48"/>
          <p:cNvSpPr txBox="1"/>
          <p:nvPr/>
        </p:nvSpPr>
        <p:spPr>
          <a:xfrm>
            <a:off x="4579075" y="4046238"/>
            <a:ext cx="3851700" cy="292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Open Sans"/>
                <a:ea typeface="Open Sans"/>
                <a:cs typeface="Open Sans"/>
                <a:sym typeface="Open Sans"/>
              </a:rPr>
              <a:t>Please, keep this slide for the attribution</a:t>
            </a:r>
            <a:endParaRPr sz="1200">
              <a:solidFill>
                <a:schemeClr val="dk1"/>
              </a:solidFill>
              <a:latin typeface="Open Sans"/>
              <a:ea typeface="Open Sans"/>
              <a:cs typeface="Open Sans"/>
              <a:sym typeface="Open Sans"/>
            </a:endParaRPr>
          </a:p>
        </p:txBody>
      </p:sp>
      <p:grpSp>
        <p:nvGrpSpPr>
          <p:cNvPr id="426" name="Google Shape;426;p48"/>
          <p:cNvGrpSpPr/>
          <p:nvPr/>
        </p:nvGrpSpPr>
        <p:grpSpPr>
          <a:xfrm>
            <a:off x="214967" y="859729"/>
            <a:ext cx="3249179" cy="4494071"/>
            <a:chOff x="214967" y="859729"/>
            <a:chExt cx="3249179" cy="4494071"/>
          </a:xfrm>
        </p:grpSpPr>
        <p:grpSp>
          <p:nvGrpSpPr>
            <p:cNvPr id="427" name="Google Shape;427;p48"/>
            <p:cNvGrpSpPr/>
            <p:nvPr/>
          </p:nvGrpSpPr>
          <p:grpSpPr>
            <a:xfrm flipH="1">
              <a:off x="214967" y="859729"/>
              <a:ext cx="3249179" cy="4494071"/>
              <a:chOff x="1231675" y="1324700"/>
              <a:chExt cx="2350900" cy="3251625"/>
            </a:xfrm>
          </p:grpSpPr>
          <p:sp>
            <p:nvSpPr>
              <p:cNvPr id="428" name="Google Shape;428;p48"/>
              <p:cNvSpPr/>
              <p:nvPr/>
            </p:nvSpPr>
            <p:spPr>
              <a:xfrm>
                <a:off x="2183600" y="4309600"/>
                <a:ext cx="136800" cy="179350"/>
              </a:xfrm>
              <a:custGeom>
                <a:rect b="b" l="l" r="r" t="t"/>
                <a:pathLst>
                  <a:path extrusionOk="0" h="7174" w="5472">
                    <a:moveTo>
                      <a:pt x="5472" y="0"/>
                    </a:moveTo>
                    <a:lnTo>
                      <a:pt x="0" y="304"/>
                    </a:lnTo>
                    <a:lnTo>
                      <a:pt x="517" y="7174"/>
                    </a:lnTo>
                    <a:lnTo>
                      <a:pt x="4681" y="7174"/>
                    </a:lnTo>
                    <a:lnTo>
                      <a:pt x="5472" y="0"/>
                    </a:lnTo>
                    <a:close/>
                  </a:path>
                </a:pathLst>
              </a:custGeom>
              <a:solidFill>
                <a:srgbClr val="E48A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8"/>
              <p:cNvSpPr/>
              <p:nvPr/>
            </p:nvSpPr>
            <p:spPr>
              <a:xfrm>
                <a:off x="1940425" y="4423575"/>
                <a:ext cx="421775" cy="129200"/>
              </a:xfrm>
              <a:custGeom>
                <a:rect b="b" l="l" r="r" t="t"/>
                <a:pathLst>
                  <a:path extrusionOk="0" h="5168" w="16871">
                    <a:moveTo>
                      <a:pt x="9697" y="0"/>
                    </a:moveTo>
                    <a:cubicBezTo>
                      <a:pt x="8451" y="0"/>
                      <a:pt x="7752" y="1338"/>
                      <a:pt x="7752" y="1338"/>
                    </a:cubicBezTo>
                    <a:lnTo>
                      <a:pt x="2341" y="2858"/>
                    </a:lnTo>
                    <a:cubicBezTo>
                      <a:pt x="1277" y="3192"/>
                      <a:pt x="365" y="4074"/>
                      <a:pt x="1" y="5168"/>
                    </a:cubicBezTo>
                    <a:lnTo>
                      <a:pt x="16810" y="5168"/>
                    </a:lnTo>
                    <a:cubicBezTo>
                      <a:pt x="16870" y="4681"/>
                      <a:pt x="16536" y="3253"/>
                      <a:pt x="16141" y="2766"/>
                    </a:cubicBezTo>
                    <a:cubicBezTo>
                      <a:pt x="16110" y="2007"/>
                      <a:pt x="15958" y="213"/>
                      <a:pt x="14864" y="213"/>
                    </a:cubicBezTo>
                    <a:cubicBezTo>
                      <a:pt x="13740" y="213"/>
                      <a:pt x="13253" y="1824"/>
                      <a:pt x="12159" y="1824"/>
                    </a:cubicBezTo>
                    <a:cubicBezTo>
                      <a:pt x="11065" y="1824"/>
                      <a:pt x="10913" y="0"/>
                      <a:pt x="969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8"/>
              <p:cNvSpPr/>
              <p:nvPr/>
            </p:nvSpPr>
            <p:spPr>
              <a:xfrm>
                <a:off x="1933600" y="4552750"/>
                <a:ext cx="435425" cy="23575"/>
              </a:xfrm>
              <a:custGeom>
                <a:rect b="b" l="l" r="r" t="t"/>
                <a:pathLst>
                  <a:path extrusionOk="0" h="943" w="17417">
                    <a:moveTo>
                      <a:pt x="183" y="1"/>
                    </a:moveTo>
                    <a:cubicBezTo>
                      <a:pt x="91" y="1"/>
                      <a:pt x="0" y="62"/>
                      <a:pt x="0" y="183"/>
                    </a:cubicBezTo>
                    <a:lnTo>
                      <a:pt x="0" y="761"/>
                    </a:lnTo>
                    <a:cubicBezTo>
                      <a:pt x="0" y="882"/>
                      <a:pt x="91" y="943"/>
                      <a:pt x="183" y="943"/>
                    </a:cubicBezTo>
                    <a:lnTo>
                      <a:pt x="17204" y="943"/>
                    </a:lnTo>
                    <a:cubicBezTo>
                      <a:pt x="17295" y="943"/>
                      <a:pt x="17417" y="882"/>
                      <a:pt x="17417" y="791"/>
                    </a:cubicBezTo>
                    <a:lnTo>
                      <a:pt x="17417" y="183"/>
                    </a:lnTo>
                    <a:cubicBezTo>
                      <a:pt x="17417" y="62"/>
                      <a:pt x="17326" y="1"/>
                      <a:pt x="1720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8"/>
              <p:cNvSpPr/>
              <p:nvPr/>
            </p:nvSpPr>
            <p:spPr>
              <a:xfrm>
                <a:off x="2512625" y="4309600"/>
                <a:ext cx="137575" cy="179350"/>
              </a:xfrm>
              <a:custGeom>
                <a:rect b="b" l="l" r="r" t="t"/>
                <a:pathLst>
                  <a:path extrusionOk="0" h="7174" w="5503">
                    <a:moveTo>
                      <a:pt x="5502" y="0"/>
                    </a:moveTo>
                    <a:lnTo>
                      <a:pt x="1" y="304"/>
                    </a:lnTo>
                    <a:lnTo>
                      <a:pt x="700" y="7174"/>
                    </a:lnTo>
                    <a:lnTo>
                      <a:pt x="4894" y="7174"/>
                    </a:lnTo>
                    <a:lnTo>
                      <a:pt x="5502" y="0"/>
                    </a:lnTo>
                    <a:close/>
                  </a:path>
                </a:pathLst>
              </a:custGeom>
              <a:solidFill>
                <a:srgbClr val="E48A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8"/>
              <p:cNvSpPr/>
              <p:nvPr/>
            </p:nvSpPr>
            <p:spPr>
              <a:xfrm>
                <a:off x="2274775" y="4423575"/>
                <a:ext cx="421775" cy="129200"/>
              </a:xfrm>
              <a:custGeom>
                <a:rect b="b" l="l" r="r" t="t"/>
                <a:pathLst>
                  <a:path extrusionOk="0" h="5168" w="16871">
                    <a:moveTo>
                      <a:pt x="9697" y="0"/>
                    </a:moveTo>
                    <a:cubicBezTo>
                      <a:pt x="8481" y="0"/>
                      <a:pt x="7752" y="1338"/>
                      <a:pt x="7752" y="1338"/>
                    </a:cubicBezTo>
                    <a:lnTo>
                      <a:pt x="2341" y="2858"/>
                    </a:lnTo>
                    <a:cubicBezTo>
                      <a:pt x="1277" y="3192"/>
                      <a:pt x="366" y="4074"/>
                      <a:pt x="1" y="5168"/>
                    </a:cubicBezTo>
                    <a:lnTo>
                      <a:pt x="16840" y="5168"/>
                    </a:lnTo>
                    <a:cubicBezTo>
                      <a:pt x="16870" y="4681"/>
                      <a:pt x="16536" y="3253"/>
                      <a:pt x="16141" y="2766"/>
                    </a:cubicBezTo>
                    <a:cubicBezTo>
                      <a:pt x="16111" y="2007"/>
                      <a:pt x="15959" y="213"/>
                      <a:pt x="14864" y="213"/>
                    </a:cubicBezTo>
                    <a:cubicBezTo>
                      <a:pt x="13740" y="213"/>
                      <a:pt x="13253" y="1824"/>
                      <a:pt x="12159" y="1824"/>
                    </a:cubicBezTo>
                    <a:cubicBezTo>
                      <a:pt x="11065" y="1824"/>
                      <a:pt x="10913" y="0"/>
                      <a:pt x="969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8"/>
              <p:cNvSpPr/>
              <p:nvPr/>
            </p:nvSpPr>
            <p:spPr>
              <a:xfrm>
                <a:off x="2267175" y="4552750"/>
                <a:ext cx="434700" cy="23575"/>
              </a:xfrm>
              <a:custGeom>
                <a:rect b="b" l="l" r="r" t="t"/>
                <a:pathLst>
                  <a:path extrusionOk="0" h="943" w="17388">
                    <a:moveTo>
                      <a:pt x="183" y="1"/>
                    </a:moveTo>
                    <a:cubicBezTo>
                      <a:pt x="62" y="1"/>
                      <a:pt x="1" y="62"/>
                      <a:pt x="1" y="183"/>
                    </a:cubicBezTo>
                    <a:lnTo>
                      <a:pt x="1" y="761"/>
                    </a:lnTo>
                    <a:cubicBezTo>
                      <a:pt x="1" y="882"/>
                      <a:pt x="62" y="943"/>
                      <a:pt x="183" y="943"/>
                    </a:cubicBezTo>
                    <a:lnTo>
                      <a:pt x="17205" y="943"/>
                    </a:lnTo>
                    <a:cubicBezTo>
                      <a:pt x="17326" y="943"/>
                      <a:pt x="17387" y="882"/>
                      <a:pt x="17387" y="791"/>
                    </a:cubicBezTo>
                    <a:lnTo>
                      <a:pt x="17387" y="183"/>
                    </a:lnTo>
                    <a:cubicBezTo>
                      <a:pt x="17387" y="62"/>
                      <a:pt x="17326" y="1"/>
                      <a:pt x="1720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8"/>
              <p:cNvSpPr/>
              <p:nvPr/>
            </p:nvSpPr>
            <p:spPr>
              <a:xfrm>
                <a:off x="2051375" y="2700150"/>
                <a:ext cx="379200" cy="1633775"/>
              </a:xfrm>
              <a:custGeom>
                <a:rect b="b" l="l" r="r" t="t"/>
                <a:pathLst>
                  <a:path extrusionOk="0" h="65351" w="15168">
                    <a:moveTo>
                      <a:pt x="2007" y="0"/>
                    </a:moveTo>
                    <a:cubicBezTo>
                      <a:pt x="487" y="6748"/>
                      <a:pt x="0" y="28116"/>
                      <a:pt x="122" y="34560"/>
                    </a:cubicBezTo>
                    <a:cubicBezTo>
                      <a:pt x="213" y="40974"/>
                      <a:pt x="3982" y="65351"/>
                      <a:pt x="3982" y="65351"/>
                    </a:cubicBezTo>
                    <a:lnTo>
                      <a:pt x="11946" y="65351"/>
                    </a:lnTo>
                    <a:cubicBezTo>
                      <a:pt x="12402" y="61156"/>
                      <a:pt x="12402" y="39180"/>
                      <a:pt x="11277" y="34773"/>
                    </a:cubicBezTo>
                    <a:cubicBezTo>
                      <a:pt x="13192" y="29150"/>
                      <a:pt x="14469" y="18481"/>
                      <a:pt x="15168" y="14864"/>
                    </a:cubicBezTo>
                    <a:lnTo>
                      <a:pt x="15168" y="608"/>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8"/>
              <p:cNvSpPr/>
              <p:nvPr/>
            </p:nvSpPr>
            <p:spPr>
              <a:xfrm>
                <a:off x="2327975" y="2705475"/>
                <a:ext cx="372375" cy="1629975"/>
              </a:xfrm>
              <a:custGeom>
                <a:rect b="b" l="l" r="r" t="t"/>
                <a:pathLst>
                  <a:path extrusionOk="0" h="65199" w="14895">
                    <a:moveTo>
                      <a:pt x="183" y="0"/>
                    </a:moveTo>
                    <a:lnTo>
                      <a:pt x="183" y="14468"/>
                    </a:lnTo>
                    <a:cubicBezTo>
                      <a:pt x="1" y="20699"/>
                      <a:pt x="5502" y="58360"/>
                      <a:pt x="6262" y="65199"/>
                    </a:cubicBezTo>
                    <a:lnTo>
                      <a:pt x="13861" y="65199"/>
                    </a:lnTo>
                    <a:cubicBezTo>
                      <a:pt x="14894" y="52341"/>
                      <a:pt x="14226" y="5441"/>
                      <a:pt x="13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8"/>
              <p:cNvSpPr/>
              <p:nvPr/>
            </p:nvSpPr>
            <p:spPr>
              <a:xfrm>
                <a:off x="1231675" y="1955775"/>
                <a:ext cx="225500" cy="214750"/>
              </a:xfrm>
              <a:custGeom>
                <a:rect b="b" l="l" r="r" t="t"/>
                <a:pathLst>
                  <a:path extrusionOk="0" h="8590" w="9020">
                    <a:moveTo>
                      <a:pt x="398" y="0"/>
                    </a:moveTo>
                    <a:cubicBezTo>
                      <a:pt x="37" y="0"/>
                      <a:pt x="1" y="355"/>
                      <a:pt x="235" y="565"/>
                    </a:cubicBezTo>
                    <a:cubicBezTo>
                      <a:pt x="508" y="839"/>
                      <a:pt x="3305" y="2966"/>
                      <a:pt x="3305" y="2966"/>
                    </a:cubicBezTo>
                    <a:cubicBezTo>
                      <a:pt x="3174" y="2899"/>
                      <a:pt x="3055" y="2869"/>
                      <a:pt x="2949" y="2869"/>
                    </a:cubicBezTo>
                    <a:cubicBezTo>
                      <a:pt x="2392" y="2869"/>
                      <a:pt x="2211" y="3684"/>
                      <a:pt x="2697" y="3939"/>
                    </a:cubicBezTo>
                    <a:cubicBezTo>
                      <a:pt x="2636" y="3927"/>
                      <a:pt x="2577" y="3921"/>
                      <a:pt x="2520" y="3921"/>
                    </a:cubicBezTo>
                    <a:cubicBezTo>
                      <a:pt x="1872" y="3921"/>
                      <a:pt x="1542" y="4677"/>
                      <a:pt x="2241" y="5125"/>
                    </a:cubicBezTo>
                    <a:cubicBezTo>
                      <a:pt x="2208" y="5113"/>
                      <a:pt x="2171" y="5108"/>
                      <a:pt x="2132" y="5108"/>
                    </a:cubicBezTo>
                    <a:cubicBezTo>
                      <a:pt x="1742" y="5108"/>
                      <a:pt x="1144" y="5638"/>
                      <a:pt x="2028" y="6219"/>
                    </a:cubicBezTo>
                    <a:cubicBezTo>
                      <a:pt x="3639" y="7343"/>
                      <a:pt x="5888" y="8134"/>
                      <a:pt x="7347" y="8590"/>
                    </a:cubicBezTo>
                    <a:lnTo>
                      <a:pt x="9019" y="4821"/>
                    </a:lnTo>
                    <a:cubicBezTo>
                      <a:pt x="7955" y="4030"/>
                      <a:pt x="1481" y="444"/>
                      <a:pt x="812" y="109"/>
                    </a:cubicBezTo>
                    <a:cubicBezTo>
                      <a:pt x="644" y="32"/>
                      <a:pt x="506" y="0"/>
                      <a:pt x="398" y="0"/>
                    </a:cubicBezTo>
                    <a:close/>
                  </a:path>
                </a:pathLst>
              </a:custGeom>
              <a:solidFill>
                <a:srgbClr val="E48A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8"/>
              <p:cNvSpPr/>
              <p:nvPr/>
            </p:nvSpPr>
            <p:spPr>
              <a:xfrm>
                <a:off x="1335550" y="1950000"/>
                <a:ext cx="121625" cy="127450"/>
              </a:xfrm>
              <a:custGeom>
                <a:rect b="b" l="l" r="r" t="t"/>
                <a:pathLst>
                  <a:path extrusionOk="0" h="5098" w="4865">
                    <a:moveTo>
                      <a:pt x="435" y="1"/>
                    </a:moveTo>
                    <a:cubicBezTo>
                      <a:pt x="348" y="1"/>
                      <a:pt x="282" y="21"/>
                      <a:pt x="244" y="67"/>
                    </a:cubicBezTo>
                    <a:cubicBezTo>
                      <a:pt x="1" y="462"/>
                      <a:pt x="761" y="1404"/>
                      <a:pt x="1551" y="1799"/>
                    </a:cubicBezTo>
                    <a:cubicBezTo>
                      <a:pt x="1369" y="2559"/>
                      <a:pt x="1308" y="3684"/>
                      <a:pt x="1764" y="4535"/>
                    </a:cubicBezTo>
                    <a:cubicBezTo>
                      <a:pt x="2069" y="5002"/>
                      <a:pt x="3096" y="5097"/>
                      <a:pt x="3885" y="5097"/>
                    </a:cubicBezTo>
                    <a:cubicBezTo>
                      <a:pt x="4432" y="5097"/>
                      <a:pt x="4864" y="5052"/>
                      <a:pt x="4864" y="5052"/>
                    </a:cubicBezTo>
                    <a:cubicBezTo>
                      <a:pt x="4621" y="4140"/>
                      <a:pt x="3557" y="1860"/>
                      <a:pt x="3101" y="1404"/>
                    </a:cubicBezTo>
                    <a:cubicBezTo>
                      <a:pt x="2702" y="1005"/>
                      <a:pt x="1046" y="1"/>
                      <a:pt x="435" y="1"/>
                    </a:cubicBezTo>
                    <a:close/>
                  </a:path>
                </a:pathLst>
              </a:custGeom>
              <a:solidFill>
                <a:srgbClr val="E48A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8"/>
              <p:cNvSpPr/>
              <p:nvPr/>
            </p:nvSpPr>
            <p:spPr>
              <a:xfrm>
                <a:off x="1406225" y="2058050"/>
                <a:ext cx="578300" cy="404275"/>
              </a:xfrm>
              <a:custGeom>
                <a:rect b="b" l="l" r="r" t="t"/>
                <a:pathLst>
                  <a:path extrusionOk="0" h="16171" w="23132">
                    <a:moveTo>
                      <a:pt x="2219" y="0"/>
                    </a:moveTo>
                    <a:lnTo>
                      <a:pt x="1" y="5228"/>
                    </a:lnTo>
                    <a:cubicBezTo>
                      <a:pt x="2706" y="6900"/>
                      <a:pt x="15259" y="16171"/>
                      <a:pt x="20153" y="16171"/>
                    </a:cubicBezTo>
                    <a:cubicBezTo>
                      <a:pt x="23132" y="16171"/>
                      <a:pt x="20092" y="7751"/>
                      <a:pt x="17782" y="6961"/>
                    </a:cubicBezTo>
                    <a:cubicBezTo>
                      <a:pt x="15502" y="6170"/>
                      <a:pt x="4833" y="1034"/>
                      <a:pt x="2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8"/>
              <p:cNvSpPr/>
              <p:nvPr/>
            </p:nvSpPr>
            <p:spPr>
              <a:xfrm>
                <a:off x="1830325" y="1876700"/>
                <a:ext cx="412425" cy="584875"/>
              </a:xfrm>
              <a:custGeom>
                <a:rect b="b" l="l" r="r" t="t"/>
                <a:pathLst>
                  <a:path extrusionOk="0" h="23395" w="16497">
                    <a:moveTo>
                      <a:pt x="10440" y="1"/>
                    </a:moveTo>
                    <a:cubicBezTo>
                      <a:pt x="10248" y="1"/>
                      <a:pt x="10078" y="64"/>
                      <a:pt x="9937" y="202"/>
                    </a:cubicBezTo>
                    <a:cubicBezTo>
                      <a:pt x="8052" y="1996"/>
                      <a:pt x="1821" y="12421"/>
                      <a:pt x="757" y="14215"/>
                    </a:cubicBezTo>
                    <a:cubicBezTo>
                      <a:pt x="0" y="15426"/>
                      <a:pt x="812" y="23394"/>
                      <a:pt x="3192" y="23394"/>
                    </a:cubicBezTo>
                    <a:cubicBezTo>
                      <a:pt x="3201" y="23394"/>
                      <a:pt x="3210" y="23394"/>
                      <a:pt x="3219" y="23394"/>
                    </a:cubicBezTo>
                    <a:cubicBezTo>
                      <a:pt x="5985" y="23333"/>
                      <a:pt x="15773" y="9777"/>
                      <a:pt x="16137" y="7984"/>
                    </a:cubicBezTo>
                    <a:cubicBezTo>
                      <a:pt x="16497" y="6353"/>
                      <a:pt x="12359" y="1"/>
                      <a:pt x="104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8"/>
              <p:cNvSpPr/>
              <p:nvPr/>
            </p:nvSpPr>
            <p:spPr>
              <a:xfrm>
                <a:off x="2053650" y="1814875"/>
                <a:ext cx="693050" cy="930325"/>
              </a:xfrm>
              <a:custGeom>
                <a:rect b="b" l="l" r="r" t="t"/>
                <a:pathLst>
                  <a:path extrusionOk="0" h="37213" w="27722">
                    <a:moveTo>
                      <a:pt x="10062" y="0"/>
                    </a:moveTo>
                    <a:cubicBezTo>
                      <a:pt x="8724" y="152"/>
                      <a:pt x="1976" y="1976"/>
                      <a:pt x="973" y="2645"/>
                    </a:cubicBezTo>
                    <a:cubicBezTo>
                      <a:pt x="1" y="3283"/>
                      <a:pt x="1004" y="6688"/>
                      <a:pt x="3253" y="7204"/>
                    </a:cubicBezTo>
                    <a:cubicBezTo>
                      <a:pt x="1916" y="10791"/>
                      <a:pt x="31" y="34287"/>
                      <a:pt x="1004" y="35898"/>
                    </a:cubicBezTo>
                    <a:cubicBezTo>
                      <a:pt x="1540" y="36709"/>
                      <a:pt x="7192" y="37212"/>
                      <a:pt x="12862" y="37212"/>
                    </a:cubicBezTo>
                    <a:cubicBezTo>
                      <a:pt x="18447" y="37212"/>
                      <a:pt x="24049" y="36725"/>
                      <a:pt x="24804" y="35563"/>
                    </a:cubicBezTo>
                    <a:cubicBezTo>
                      <a:pt x="26354" y="33253"/>
                      <a:pt x="24560" y="11186"/>
                      <a:pt x="25138" y="8785"/>
                    </a:cubicBezTo>
                    <a:cubicBezTo>
                      <a:pt x="27722" y="8086"/>
                      <a:pt x="26536" y="3526"/>
                      <a:pt x="25928" y="2554"/>
                    </a:cubicBezTo>
                    <a:cubicBezTo>
                      <a:pt x="25320" y="1611"/>
                      <a:pt x="17995" y="122"/>
                      <a:pt x="168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8"/>
              <p:cNvSpPr/>
              <p:nvPr/>
            </p:nvSpPr>
            <p:spPr>
              <a:xfrm>
                <a:off x="2691975" y="2148150"/>
                <a:ext cx="576000" cy="326575"/>
              </a:xfrm>
              <a:custGeom>
                <a:rect b="b" l="l" r="r" t="t"/>
                <a:pathLst>
                  <a:path extrusionOk="0" h="13063" w="23040">
                    <a:moveTo>
                      <a:pt x="20613" y="0"/>
                    </a:moveTo>
                    <a:cubicBezTo>
                      <a:pt x="20560" y="0"/>
                      <a:pt x="20508" y="5"/>
                      <a:pt x="20456" y="13"/>
                    </a:cubicBezTo>
                    <a:cubicBezTo>
                      <a:pt x="17234" y="408"/>
                      <a:pt x="7477" y="3843"/>
                      <a:pt x="5107" y="4542"/>
                    </a:cubicBezTo>
                    <a:cubicBezTo>
                      <a:pt x="2766" y="5211"/>
                      <a:pt x="0" y="12810"/>
                      <a:pt x="2948" y="13053"/>
                    </a:cubicBezTo>
                    <a:cubicBezTo>
                      <a:pt x="3026" y="13059"/>
                      <a:pt x="3108" y="13062"/>
                      <a:pt x="3194" y="13062"/>
                    </a:cubicBezTo>
                    <a:cubicBezTo>
                      <a:pt x="7231" y="13062"/>
                      <a:pt x="19267" y="6152"/>
                      <a:pt x="21976" y="4664"/>
                    </a:cubicBezTo>
                    <a:cubicBezTo>
                      <a:pt x="22797" y="4360"/>
                      <a:pt x="23040" y="3083"/>
                      <a:pt x="22554" y="1806"/>
                    </a:cubicBezTo>
                    <a:cubicBezTo>
                      <a:pt x="22130" y="733"/>
                      <a:pt x="21312" y="0"/>
                      <a:pt x="206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8"/>
              <p:cNvSpPr/>
              <p:nvPr/>
            </p:nvSpPr>
            <p:spPr>
              <a:xfrm>
                <a:off x="2564300" y="1871400"/>
                <a:ext cx="307925" cy="603250"/>
              </a:xfrm>
              <a:custGeom>
                <a:rect b="b" l="l" r="r" t="t"/>
                <a:pathLst>
                  <a:path extrusionOk="0" h="24130" w="12317">
                    <a:moveTo>
                      <a:pt x="4906" y="1"/>
                    </a:moveTo>
                    <a:cubicBezTo>
                      <a:pt x="3189" y="1"/>
                      <a:pt x="425" y="4025"/>
                      <a:pt x="213" y="5612"/>
                    </a:cubicBezTo>
                    <a:cubicBezTo>
                      <a:pt x="1" y="7436"/>
                      <a:pt x="3618" y="22330"/>
                      <a:pt x="7417" y="24001"/>
                    </a:cubicBezTo>
                    <a:cubicBezTo>
                      <a:pt x="7621" y="24089"/>
                      <a:pt x="7824" y="24129"/>
                      <a:pt x="8025" y="24129"/>
                    </a:cubicBezTo>
                    <a:cubicBezTo>
                      <a:pt x="10333" y="24129"/>
                      <a:pt x="12317" y="18753"/>
                      <a:pt x="12037" y="17466"/>
                    </a:cubicBezTo>
                    <a:cubicBezTo>
                      <a:pt x="11551" y="15430"/>
                      <a:pt x="7022" y="1904"/>
                      <a:pt x="5593" y="293"/>
                    </a:cubicBezTo>
                    <a:cubicBezTo>
                      <a:pt x="5396" y="91"/>
                      <a:pt x="5162" y="1"/>
                      <a:pt x="49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8"/>
              <p:cNvSpPr/>
              <p:nvPr/>
            </p:nvSpPr>
            <p:spPr>
              <a:xfrm>
                <a:off x="2836350" y="2121875"/>
                <a:ext cx="209000" cy="44850"/>
              </a:xfrm>
              <a:custGeom>
                <a:rect b="b" l="l" r="r" t="t"/>
                <a:pathLst>
                  <a:path extrusionOk="0" h="1794" w="8360">
                    <a:moveTo>
                      <a:pt x="912" y="0"/>
                    </a:moveTo>
                    <a:cubicBezTo>
                      <a:pt x="395" y="0"/>
                      <a:pt x="31" y="426"/>
                      <a:pt x="0" y="882"/>
                    </a:cubicBezTo>
                    <a:cubicBezTo>
                      <a:pt x="0" y="1368"/>
                      <a:pt x="395" y="1794"/>
                      <a:pt x="912" y="1794"/>
                    </a:cubicBezTo>
                    <a:lnTo>
                      <a:pt x="8359" y="1794"/>
                    </a:lnTo>
                    <a:lnTo>
                      <a:pt x="83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8"/>
              <p:cNvSpPr/>
              <p:nvPr/>
            </p:nvSpPr>
            <p:spPr>
              <a:xfrm>
                <a:off x="2995925" y="1877950"/>
                <a:ext cx="586650" cy="288775"/>
              </a:xfrm>
              <a:custGeom>
                <a:rect b="b" l="l" r="r" t="t"/>
                <a:pathLst>
                  <a:path extrusionOk="0" h="11551" w="23466">
                    <a:moveTo>
                      <a:pt x="6718" y="0"/>
                    </a:moveTo>
                    <a:lnTo>
                      <a:pt x="0" y="11551"/>
                    </a:lnTo>
                    <a:lnTo>
                      <a:pt x="16748" y="11551"/>
                    </a:lnTo>
                    <a:lnTo>
                      <a:pt x="2346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8"/>
              <p:cNvSpPr/>
              <p:nvPr/>
            </p:nvSpPr>
            <p:spPr>
              <a:xfrm>
                <a:off x="3229200" y="1978250"/>
                <a:ext cx="120100" cy="87425"/>
              </a:xfrm>
              <a:custGeom>
                <a:rect b="b" l="l" r="r" t="t"/>
                <a:pathLst>
                  <a:path extrusionOk="0" h="3497" w="4804">
                    <a:moveTo>
                      <a:pt x="3375" y="1"/>
                    </a:moveTo>
                    <a:cubicBezTo>
                      <a:pt x="2341" y="1"/>
                      <a:pt x="1095" y="821"/>
                      <a:pt x="518" y="1763"/>
                    </a:cubicBezTo>
                    <a:cubicBezTo>
                      <a:pt x="1" y="2706"/>
                      <a:pt x="335" y="3496"/>
                      <a:pt x="1369" y="3496"/>
                    </a:cubicBezTo>
                    <a:cubicBezTo>
                      <a:pt x="2402" y="3496"/>
                      <a:pt x="3648" y="2706"/>
                      <a:pt x="4226" y="1763"/>
                    </a:cubicBezTo>
                    <a:cubicBezTo>
                      <a:pt x="4803" y="821"/>
                      <a:pt x="4439" y="1"/>
                      <a:pt x="33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8"/>
              <p:cNvSpPr/>
              <p:nvPr/>
            </p:nvSpPr>
            <p:spPr>
              <a:xfrm>
                <a:off x="3125600" y="2092625"/>
                <a:ext cx="234100" cy="155800"/>
              </a:xfrm>
              <a:custGeom>
                <a:rect b="b" l="l" r="r" t="t"/>
                <a:pathLst>
                  <a:path extrusionOk="0" h="6232" w="9364">
                    <a:moveTo>
                      <a:pt x="6010" y="0"/>
                    </a:moveTo>
                    <a:cubicBezTo>
                      <a:pt x="5794" y="0"/>
                      <a:pt x="5528" y="182"/>
                      <a:pt x="5361" y="684"/>
                    </a:cubicBezTo>
                    <a:cubicBezTo>
                      <a:pt x="5026" y="1657"/>
                      <a:pt x="4601" y="2660"/>
                      <a:pt x="4601" y="2660"/>
                    </a:cubicBezTo>
                    <a:cubicBezTo>
                      <a:pt x="4601" y="2660"/>
                      <a:pt x="4722" y="1505"/>
                      <a:pt x="4722" y="988"/>
                    </a:cubicBezTo>
                    <a:cubicBezTo>
                      <a:pt x="4722" y="740"/>
                      <a:pt x="4554" y="623"/>
                      <a:pt x="4350" y="623"/>
                    </a:cubicBezTo>
                    <a:cubicBezTo>
                      <a:pt x="4104" y="623"/>
                      <a:pt x="3805" y="794"/>
                      <a:pt x="3689" y="1110"/>
                    </a:cubicBezTo>
                    <a:cubicBezTo>
                      <a:pt x="3507" y="1717"/>
                      <a:pt x="2929" y="2781"/>
                      <a:pt x="2929" y="2781"/>
                    </a:cubicBezTo>
                    <a:cubicBezTo>
                      <a:pt x="2857" y="2752"/>
                      <a:pt x="2777" y="2739"/>
                      <a:pt x="2691" y="2739"/>
                    </a:cubicBezTo>
                    <a:cubicBezTo>
                      <a:pt x="1694" y="2739"/>
                      <a:pt x="1" y="4591"/>
                      <a:pt x="2716" y="5851"/>
                    </a:cubicBezTo>
                    <a:cubicBezTo>
                      <a:pt x="3289" y="6120"/>
                      <a:pt x="3855" y="6231"/>
                      <a:pt x="4399" y="6231"/>
                    </a:cubicBezTo>
                    <a:cubicBezTo>
                      <a:pt x="6625" y="6231"/>
                      <a:pt x="8460" y="4359"/>
                      <a:pt x="8704" y="3724"/>
                    </a:cubicBezTo>
                    <a:cubicBezTo>
                      <a:pt x="9008" y="2933"/>
                      <a:pt x="9221" y="1444"/>
                      <a:pt x="9312" y="897"/>
                    </a:cubicBezTo>
                    <a:cubicBezTo>
                      <a:pt x="9364" y="604"/>
                      <a:pt x="9104" y="351"/>
                      <a:pt x="8808" y="351"/>
                    </a:cubicBezTo>
                    <a:cubicBezTo>
                      <a:pt x="8581" y="351"/>
                      <a:pt x="8333" y="501"/>
                      <a:pt x="8187" y="897"/>
                    </a:cubicBezTo>
                    <a:cubicBezTo>
                      <a:pt x="7823" y="1809"/>
                      <a:pt x="7580" y="2568"/>
                      <a:pt x="7580" y="2568"/>
                    </a:cubicBezTo>
                    <a:cubicBezTo>
                      <a:pt x="7580" y="2568"/>
                      <a:pt x="7701" y="1140"/>
                      <a:pt x="7792" y="562"/>
                    </a:cubicBezTo>
                    <a:cubicBezTo>
                      <a:pt x="7846" y="222"/>
                      <a:pt x="7604" y="8"/>
                      <a:pt x="7353" y="8"/>
                    </a:cubicBezTo>
                    <a:cubicBezTo>
                      <a:pt x="7178" y="8"/>
                      <a:pt x="6998" y="112"/>
                      <a:pt x="6911" y="350"/>
                    </a:cubicBezTo>
                    <a:cubicBezTo>
                      <a:pt x="6728" y="897"/>
                      <a:pt x="6151" y="2568"/>
                      <a:pt x="6151" y="2568"/>
                    </a:cubicBezTo>
                    <a:cubicBezTo>
                      <a:pt x="6151" y="2568"/>
                      <a:pt x="6273" y="866"/>
                      <a:pt x="6364" y="410"/>
                    </a:cubicBezTo>
                    <a:cubicBezTo>
                      <a:pt x="6394" y="182"/>
                      <a:pt x="6227" y="0"/>
                      <a:pt x="6010" y="0"/>
                    </a:cubicBezTo>
                    <a:close/>
                  </a:path>
                </a:pathLst>
              </a:custGeom>
              <a:solidFill>
                <a:srgbClr val="E48A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8"/>
              <p:cNvSpPr/>
              <p:nvPr/>
            </p:nvSpPr>
            <p:spPr>
              <a:xfrm>
                <a:off x="2180550" y="1324700"/>
                <a:ext cx="349575" cy="253125"/>
              </a:xfrm>
              <a:custGeom>
                <a:rect b="b" l="l" r="r" t="t"/>
                <a:pathLst>
                  <a:path extrusionOk="0" h="10125" w="13983">
                    <a:moveTo>
                      <a:pt x="4339" y="1"/>
                    </a:moveTo>
                    <a:cubicBezTo>
                      <a:pt x="4291" y="1"/>
                      <a:pt x="4243" y="1"/>
                      <a:pt x="4195" y="2"/>
                    </a:cubicBezTo>
                    <a:cubicBezTo>
                      <a:pt x="3283" y="63"/>
                      <a:pt x="2402" y="246"/>
                      <a:pt x="1642" y="732"/>
                    </a:cubicBezTo>
                    <a:cubicBezTo>
                      <a:pt x="882" y="1188"/>
                      <a:pt x="305" y="1978"/>
                      <a:pt x="153" y="2860"/>
                    </a:cubicBezTo>
                    <a:cubicBezTo>
                      <a:pt x="1" y="3741"/>
                      <a:pt x="335" y="4805"/>
                      <a:pt x="1095" y="5291"/>
                    </a:cubicBezTo>
                    <a:cubicBezTo>
                      <a:pt x="761" y="6537"/>
                      <a:pt x="1217" y="8027"/>
                      <a:pt x="2220" y="8878"/>
                    </a:cubicBezTo>
                    <a:lnTo>
                      <a:pt x="12311" y="10124"/>
                    </a:lnTo>
                    <a:cubicBezTo>
                      <a:pt x="12919" y="9151"/>
                      <a:pt x="13466" y="8148"/>
                      <a:pt x="13770" y="7085"/>
                    </a:cubicBezTo>
                    <a:cubicBezTo>
                      <a:pt x="13922" y="6629"/>
                      <a:pt x="13983" y="6112"/>
                      <a:pt x="13922" y="5626"/>
                    </a:cubicBezTo>
                    <a:cubicBezTo>
                      <a:pt x="13831" y="5170"/>
                      <a:pt x="13618" y="4683"/>
                      <a:pt x="13192" y="4410"/>
                    </a:cubicBezTo>
                    <a:cubicBezTo>
                      <a:pt x="12969" y="4250"/>
                      <a:pt x="12695" y="4166"/>
                      <a:pt x="12433" y="4166"/>
                    </a:cubicBezTo>
                    <a:cubicBezTo>
                      <a:pt x="12196" y="4166"/>
                      <a:pt x="11968" y="4235"/>
                      <a:pt x="11794" y="4379"/>
                    </a:cubicBezTo>
                    <a:cubicBezTo>
                      <a:pt x="10913" y="3133"/>
                      <a:pt x="9819" y="2008"/>
                      <a:pt x="8512" y="1218"/>
                    </a:cubicBezTo>
                    <a:cubicBezTo>
                      <a:pt x="7275" y="453"/>
                      <a:pt x="5810" y="1"/>
                      <a:pt x="4339" y="1"/>
                    </a:cubicBezTo>
                    <a:close/>
                  </a:path>
                </a:pathLst>
              </a:custGeom>
              <a:solidFill>
                <a:srgbClr val="CC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8"/>
              <p:cNvSpPr/>
              <p:nvPr/>
            </p:nvSpPr>
            <p:spPr>
              <a:xfrm>
                <a:off x="2218550" y="1380175"/>
                <a:ext cx="224200" cy="357225"/>
              </a:xfrm>
              <a:custGeom>
                <a:rect b="b" l="l" r="r" t="t"/>
                <a:pathLst>
                  <a:path extrusionOk="0" h="14289" w="8968">
                    <a:moveTo>
                      <a:pt x="6188" y="0"/>
                    </a:moveTo>
                    <a:cubicBezTo>
                      <a:pt x="6152" y="0"/>
                      <a:pt x="6116" y="1"/>
                      <a:pt x="6080" y="2"/>
                    </a:cubicBezTo>
                    <a:lnTo>
                      <a:pt x="3466" y="63"/>
                    </a:lnTo>
                    <a:cubicBezTo>
                      <a:pt x="1885" y="93"/>
                      <a:pt x="1247" y="1461"/>
                      <a:pt x="700" y="2920"/>
                    </a:cubicBezTo>
                    <a:cubicBezTo>
                      <a:pt x="1" y="4622"/>
                      <a:pt x="548" y="5717"/>
                      <a:pt x="487" y="7601"/>
                    </a:cubicBezTo>
                    <a:cubicBezTo>
                      <a:pt x="487" y="7814"/>
                      <a:pt x="456" y="7996"/>
                      <a:pt x="456" y="8239"/>
                    </a:cubicBezTo>
                    <a:cubicBezTo>
                      <a:pt x="456" y="8300"/>
                      <a:pt x="426" y="8422"/>
                      <a:pt x="426" y="8513"/>
                    </a:cubicBezTo>
                    <a:cubicBezTo>
                      <a:pt x="426" y="8543"/>
                      <a:pt x="426" y="8574"/>
                      <a:pt x="365" y="8665"/>
                    </a:cubicBezTo>
                    <a:cubicBezTo>
                      <a:pt x="365" y="8726"/>
                      <a:pt x="335" y="8847"/>
                      <a:pt x="335" y="8908"/>
                    </a:cubicBezTo>
                    <a:cubicBezTo>
                      <a:pt x="335" y="8999"/>
                      <a:pt x="304" y="9060"/>
                      <a:pt x="304" y="9151"/>
                    </a:cubicBezTo>
                    <a:lnTo>
                      <a:pt x="304" y="9273"/>
                    </a:lnTo>
                    <a:cubicBezTo>
                      <a:pt x="274" y="9455"/>
                      <a:pt x="274" y="9638"/>
                      <a:pt x="213" y="9790"/>
                    </a:cubicBezTo>
                    <a:cubicBezTo>
                      <a:pt x="213" y="9942"/>
                      <a:pt x="183" y="10124"/>
                      <a:pt x="183" y="10276"/>
                    </a:cubicBezTo>
                    <a:cubicBezTo>
                      <a:pt x="92" y="13376"/>
                      <a:pt x="2007" y="14288"/>
                      <a:pt x="3314" y="14288"/>
                    </a:cubicBezTo>
                    <a:cubicBezTo>
                      <a:pt x="4256" y="14288"/>
                      <a:pt x="5198" y="14045"/>
                      <a:pt x="6049" y="13589"/>
                    </a:cubicBezTo>
                    <a:cubicBezTo>
                      <a:pt x="6870" y="13133"/>
                      <a:pt x="7569" y="12525"/>
                      <a:pt x="8086" y="11735"/>
                    </a:cubicBezTo>
                    <a:lnTo>
                      <a:pt x="8967" y="10489"/>
                    </a:lnTo>
                    <a:lnTo>
                      <a:pt x="8967" y="2829"/>
                    </a:lnTo>
                    <a:cubicBezTo>
                      <a:pt x="8967" y="1284"/>
                      <a:pt x="7747" y="0"/>
                      <a:pt x="6188" y="0"/>
                    </a:cubicBezTo>
                    <a:close/>
                  </a:path>
                </a:pathLst>
              </a:custGeom>
              <a:solidFill>
                <a:srgbClr val="E48A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8"/>
              <p:cNvSpPr/>
              <p:nvPr/>
            </p:nvSpPr>
            <p:spPr>
              <a:xfrm>
                <a:off x="2305175" y="1643150"/>
                <a:ext cx="171000" cy="215075"/>
              </a:xfrm>
              <a:custGeom>
                <a:rect b="b" l="l" r="r" t="t"/>
                <a:pathLst>
                  <a:path extrusionOk="0" h="8603" w="6840">
                    <a:moveTo>
                      <a:pt x="5502" y="0"/>
                    </a:moveTo>
                    <a:lnTo>
                      <a:pt x="517" y="3192"/>
                    </a:lnTo>
                    <a:lnTo>
                      <a:pt x="426" y="3800"/>
                    </a:lnTo>
                    <a:lnTo>
                      <a:pt x="213" y="5046"/>
                    </a:lnTo>
                    <a:lnTo>
                      <a:pt x="1" y="6930"/>
                    </a:lnTo>
                    <a:cubicBezTo>
                      <a:pt x="1" y="6930"/>
                      <a:pt x="913" y="8602"/>
                      <a:pt x="3344" y="8602"/>
                    </a:cubicBezTo>
                    <a:cubicBezTo>
                      <a:pt x="5654" y="8602"/>
                      <a:pt x="6840" y="6930"/>
                      <a:pt x="6840" y="6930"/>
                    </a:cubicBezTo>
                    <a:lnTo>
                      <a:pt x="5502" y="0"/>
                    </a:lnTo>
                    <a:close/>
                  </a:path>
                </a:pathLst>
              </a:custGeom>
              <a:solidFill>
                <a:srgbClr val="E48A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8"/>
              <p:cNvSpPr/>
              <p:nvPr/>
            </p:nvSpPr>
            <p:spPr>
              <a:xfrm>
                <a:off x="2310500" y="1679625"/>
                <a:ext cx="106400" cy="88150"/>
              </a:xfrm>
              <a:custGeom>
                <a:rect b="b" l="l" r="r" t="t"/>
                <a:pathLst>
                  <a:path extrusionOk="0" h="3526" w="4256">
                    <a:moveTo>
                      <a:pt x="4256" y="0"/>
                    </a:moveTo>
                    <a:lnTo>
                      <a:pt x="4256" y="0"/>
                    </a:lnTo>
                    <a:cubicBezTo>
                      <a:pt x="3769" y="669"/>
                      <a:pt x="3070" y="1246"/>
                      <a:pt x="2371" y="1672"/>
                    </a:cubicBezTo>
                    <a:cubicBezTo>
                      <a:pt x="1703" y="2006"/>
                      <a:pt x="1003" y="2219"/>
                      <a:pt x="244" y="2310"/>
                    </a:cubicBezTo>
                    <a:lnTo>
                      <a:pt x="0" y="3526"/>
                    </a:lnTo>
                    <a:cubicBezTo>
                      <a:pt x="973" y="3344"/>
                      <a:pt x="1824" y="2888"/>
                      <a:pt x="2584" y="2280"/>
                    </a:cubicBezTo>
                    <a:cubicBezTo>
                      <a:pt x="3314" y="1672"/>
                      <a:pt x="3921" y="851"/>
                      <a:pt x="4256" y="0"/>
                    </a:cubicBezTo>
                    <a:close/>
                  </a:path>
                </a:pathLst>
              </a:custGeom>
              <a:solidFill>
                <a:srgbClr val="BD75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8"/>
              <p:cNvSpPr/>
              <p:nvPr/>
            </p:nvSpPr>
            <p:spPr>
              <a:xfrm>
                <a:off x="2412325" y="1556500"/>
                <a:ext cx="95000" cy="95025"/>
              </a:xfrm>
              <a:custGeom>
                <a:rect b="b" l="l" r="r" t="t"/>
                <a:pathLst>
                  <a:path extrusionOk="0" h="3801" w="3800">
                    <a:moveTo>
                      <a:pt x="1915" y="1"/>
                    </a:moveTo>
                    <a:cubicBezTo>
                      <a:pt x="882" y="1"/>
                      <a:pt x="0" y="852"/>
                      <a:pt x="0" y="1916"/>
                    </a:cubicBezTo>
                    <a:cubicBezTo>
                      <a:pt x="0" y="2980"/>
                      <a:pt x="852" y="3800"/>
                      <a:pt x="1915" y="3800"/>
                    </a:cubicBezTo>
                    <a:cubicBezTo>
                      <a:pt x="2979" y="3800"/>
                      <a:pt x="3800" y="2980"/>
                      <a:pt x="3800" y="1916"/>
                    </a:cubicBezTo>
                    <a:cubicBezTo>
                      <a:pt x="3800" y="852"/>
                      <a:pt x="2979" y="1"/>
                      <a:pt x="1915" y="1"/>
                    </a:cubicBezTo>
                    <a:close/>
                  </a:path>
                </a:pathLst>
              </a:custGeom>
              <a:solidFill>
                <a:srgbClr val="E48A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8"/>
              <p:cNvSpPr/>
              <p:nvPr/>
            </p:nvSpPr>
            <p:spPr>
              <a:xfrm>
                <a:off x="2219300" y="1373375"/>
                <a:ext cx="237875" cy="212050"/>
              </a:xfrm>
              <a:custGeom>
                <a:rect b="b" l="l" r="r" t="t"/>
                <a:pathLst>
                  <a:path extrusionOk="0" h="8482" w="9515">
                    <a:moveTo>
                      <a:pt x="5016" y="1"/>
                    </a:moveTo>
                    <a:lnTo>
                      <a:pt x="2129" y="335"/>
                    </a:lnTo>
                    <a:lnTo>
                      <a:pt x="274" y="3010"/>
                    </a:lnTo>
                    <a:lnTo>
                      <a:pt x="1" y="5289"/>
                    </a:lnTo>
                    <a:cubicBezTo>
                      <a:pt x="274" y="4803"/>
                      <a:pt x="639" y="4286"/>
                      <a:pt x="1095" y="3982"/>
                    </a:cubicBezTo>
                    <a:cubicBezTo>
                      <a:pt x="1488" y="3712"/>
                      <a:pt x="1921" y="3561"/>
                      <a:pt x="2377" y="3561"/>
                    </a:cubicBezTo>
                    <a:cubicBezTo>
                      <a:pt x="2485" y="3561"/>
                      <a:pt x="2595" y="3570"/>
                      <a:pt x="2706" y="3587"/>
                    </a:cubicBezTo>
                    <a:cubicBezTo>
                      <a:pt x="3496" y="3679"/>
                      <a:pt x="4135" y="4347"/>
                      <a:pt x="4955" y="4530"/>
                    </a:cubicBezTo>
                    <a:cubicBezTo>
                      <a:pt x="5118" y="4570"/>
                      <a:pt x="5286" y="4590"/>
                      <a:pt x="5455" y="4590"/>
                    </a:cubicBezTo>
                    <a:cubicBezTo>
                      <a:pt x="6172" y="4590"/>
                      <a:pt x="6908" y="4238"/>
                      <a:pt x="7326" y="3648"/>
                    </a:cubicBezTo>
                    <a:cubicBezTo>
                      <a:pt x="8025" y="4286"/>
                      <a:pt x="8329" y="5289"/>
                      <a:pt x="8086" y="6201"/>
                    </a:cubicBezTo>
                    <a:cubicBezTo>
                      <a:pt x="8025" y="6536"/>
                      <a:pt x="7873" y="6840"/>
                      <a:pt x="7752" y="7144"/>
                    </a:cubicBezTo>
                    <a:cubicBezTo>
                      <a:pt x="7630" y="7448"/>
                      <a:pt x="7569" y="7812"/>
                      <a:pt x="7691" y="8116"/>
                    </a:cubicBezTo>
                    <a:cubicBezTo>
                      <a:pt x="7721" y="8238"/>
                      <a:pt x="7813" y="8390"/>
                      <a:pt x="7904" y="8481"/>
                    </a:cubicBezTo>
                    <a:cubicBezTo>
                      <a:pt x="8177" y="7843"/>
                      <a:pt x="8785" y="7356"/>
                      <a:pt x="9515" y="7326"/>
                    </a:cubicBezTo>
                    <a:lnTo>
                      <a:pt x="9363" y="2432"/>
                    </a:lnTo>
                    <a:lnTo>
                      <a:pt x="7661" y="335"/>
                    </a:lnTo>
                    <a:lnTo>
                      <a:pt x="5016" y="1"/>
                    </a:lnTo>
                    <a:close/>
                  </a:path>
                </a:pathLst>
              </a:custGeom>
              <a:solidFill>
                <a:srgbClr val="CC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 name="Google Shape;453;p48"/>
            <p:cNvGrpSpPr/>
            <p:nvPr/>
          </p:nvGrpSpPr>
          <p:grpSpPr>
            <a:xfrm flipH="1" rot="-547980">
              <a:off x="1949842" y="1295428"/>
              <a:ext cx="109793" cy="65269"/>
              <a:chOff x="3867850" y="2020300"/>
              <a:chExt cx="58875" cy="35000"/>
            </a:xfrm>
          </p:grpSpPr>
          <p:sp>
            <p:nvSpPr>
              <p:cNvPr id="454" name="Google Shape;454;p48"/>
              <p:cNvSpPr/>
              <p:nvPr/>
            </p:nvSpPr>
            <p:spPr>
              <a:xfrm>
                <a:off x="3867975" y="2020300"/>
                <a:ext cx="35550" cy="8175"/>
              </a:xfrm>
              <a:custGeom>
                <a:rect b="b" l="l" r="r" t="t"/>
                <a:pathLst>
                  <a:path extrusionOk="0" h="327" w="1422">
                    <a:moveTo>
                      <a:pt x="1265" y="1"/>
                    </a:moveTo>
                    <a:cubicBezTo>
                      <a:pt x="897" y="1"/>
                      <a:pt x="1" y="116"/>
                      <a:pt x="102" y="174"/>
                    </a:cubicBezTo>
                    <a:cubicBezTo>
                      <a:pt x="167" y="207"/>
                      <a:pt x="508" y="326"/>
                      <a:pt x="659" y="326"/>
                    </a:cubicBezTo>
                    <a:cubicBezTo>
                      <a:pt x="678" y="326"/>
                      <a:pt x="693" y="324"/>
                      <a:pt x="705" y="320"/>
                    </a:cubicBezTo>
                    <a:cubicBezTo>
                      <a:pt x="833" y="302"/>
                      <a:pt x="1363" y="101"/>
                      <a:pt x="1418" y="28"/>
                    </a:cubicBezTo>
                    <a:cubicBezTo>
                      <a:pt x="1422" y="9"/>
                      <a:pt x="1362" y="1"/>
                      <a:pt x="1265" y="1"/>
                    </a:cubicBezTo>
                    <a:close/>
                  </a:path>
                </a:pathLst>
              </a:custGeom>
              <a:solidFill>
                <a:srgbClr val="BD75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8"/>
              <p:cNvSpPr/>
              <p:nvPr/>
            </p:nvSpPr>
            <p:spPr>
              <a:xfrm>
                <a:off x="3867850" y="2043775"/>
                <a:ext cx="58875" cy="11525"/>
              </a:xfrm>
              <a:custGeom>
                <a:rect b="b" l="l" r="r" t="t"/>
                <a:pathLst>
                  <a:path extrusionOk="0" h="461" w="2355">
                    <a:moveTo>
                      <a:pt x="2135" y="0"/>
                    </a:moveTo>
                    <a:cubicBezTo>
                      <a:pt x="1752" y="0"/>
                      <a:pt x="121" y="82"/>
                      <a:pt x="71" y="149"/>
                    </a:cubicBezTo>
                    <a:cubicBezTo>
                      <a:pt x="0" y="237"/>
                      <a:pt x="778" y="460"/>
                      <a:pt x="1145" y="460"/>
                    </a:cubicBezTo>
                    <a:cubicBezTo>
                      <a:pt x="1159" y="460"/>
                      <a:pt x="1173" y="460"/>
                      <a:pt x="1185" y="459"/>
                    </a:cubicBezTo>
                    <a:cubicBezTo>
                      <a:pt x="1624" y="441"/>
                      <a:pt x="2355" y="21"/>
                      <a:pt x="2209" y="3"/>
                    </a:cubicBezTo>
                    <a:cubicBezTo>
                      <a:pt x="2198" y="1"/>
                      <a:pt x="2172" y="0"/>
                      <a:pt x="2135" y="0"/>
                    </a:cubicBezTo>
                    <a:close/>
                  </a:path>
                </a:pathLst>
              </a:custGeom>
              <a:solidFill>
                <a:srgbClr val="BD75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6" name="Google Shape;456;p48"/>
          <p:cNvGrpSpPr/>
          <p:nvPr/>
        </p:nvGrpSpPr>
        <p:grpSpPr>
          <a:xfrm>
            <a:off x="2064125" y="889505"/>
            <a:ext cx="2169090" cy="4494085"/>
            <a:chOff x="2064125" y="889505"/>
            <a:chExt cx="2169090" cy="4494085"/>
          </a:xfrm>
        </p:grpSpPr>
        <p:grpSp>
          <p:nvGrpSpPr>
            <p:cNvPr id="457" name="Google Shape;457;p48"/>
            <p:cNvGrpSpPr/>
            <p:nvPr/>
          </p:nvGrpSpPr>
          <p:grpSpPr>
            <a:xfrm flipH="1">
              <a:off x="2064125" y="889505"/>
              <a:ext cx="2169090" cy="4494085"/>
              <a:chOff x="1201225" y="1658975"/>
              <a:chExt cx="1581200" cy="3276050"/>
            </a:xfrm>
          </p:grpSpPr>
          <p:sp>
            <p:nvSpPr>
              <p:cNvPr id="458" name="Google Shape;458;p48"/>
              <p:cNvSpPr/>
              <p:nvPr/>
            </p:nvSpPr>
            <p:spPr>
              <a:xfrm>
                <a:off x="1453175" y="4668300"/>
                <a:ext cx="136800" cy="179350"/>
              </a:xfrm>
              <a:custGeom>
                <a:rect b="b" l="l" r="r" t="t"/>
                <a:pathLst>
                  <a:path extrusionOk="0" h="7174" w="5472">
                    <a:moveTo>
                      <a:pt x="1" y="0"/>
                    </a:moveTo>
                    <a:lnTo>
                      <a:pt x="153" y="7174"/>
                    </a:lnTo>
                    <a:lnTo>
                      <a:pt x="4287" y="7174"/>
                    </a:lnTo>
                    <a:lnTo>
                      <a:pt x="5472" y="304"/>
                    </a:lnTo>
                    <a:lnTo>
                      <a:pt x="1" y="0"/>
                    </a:lnTo>
                    <a:close/>
                  </a:path>
                </a:pathLst>
              </a:custGeom>
              <a:solidFill>
                <a:srgbClr val="BC5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8"/>
              <p:cNvSpPr/>
              <p:nvPr/>
            </p:nvSpPr>
            <p:spPr>
              <a:xfrm>
                <a:off x="1388600" y="4782275"/>
                <a:ext cx="421750" cy="129200"/>
              </a:xfrm>
              <a:custGeom>
                <a:rect b="b" l="l" r="r" t="t"/>
                <a:pathLst>
                  <a:path extrusionOk="0" h="5168" w="16870">
                    <a:moveTo>
                      <a:pt x="7173" y="0"/>
                    </a:moveTo>
                    <a:cubicBezTo>
                      <a:pt x="5958" y="0"/>
                      <a:pt x="5806" y="1824"/>
                      <a:pt x="4711" y="1824"/>
                    </a:cubicBezTo>
                    <a:cubicBezTo>
                      <a:pt x="3617" y="1824"/>
                      <a:pt x="3100" y="213"/>
                      <a:pt x="2006" y="213"/>
                    </a:cubicBezTo>
                    <a:cubicBezTo>
                      <a:pt x="912" y="213"/>
                      <a:pt x="760" y="2007"/>
                      <a:pt x="730" y="2766"/>
                    </a:cubicBezTo>
                    <a:cubicBezTo>
                      <a:pt x="334" y="3253"/>
                      <a:pt x="0" y="4681"/>
                      <a:pt x="30" y="5168"/>
                    </a:cubicBezTo>
                    <a:lnTo>
                      <a:pt x="16870" y="5168"/>
                    </a:lnTo>
                    <a:cubicBezTo>
                      <a:pt x="16475" y="4074"/>
                      <a:pt x="15563" y="3192"/>
                      <a:pt x="14499" y="2858"/>
                    </a:cubicBezTo>
                    <a:lnTo>
                      <a:pt x="9119" y="1338"/>
                    </a:lnTo>
                    <a:cubicBezTo>
                      <a:pt x="9119" y="1338"/>
                      <a:pt x="8389" y="0"/>
                      <a:pt x="7173"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8"/>
              <p:cNvSpPr/>
              <p:nvPr/>
            </p:nvSpPr>
            <p:spPr>
              <a:xfrm>
                <a:off x="1381750" y="4911450"/>
                <a:ext cx="435450" cy="23575"/>
              </a:xfrm>
              <a:custGeom>
                <a:rect b="b" l="l" r="r" t="t"/>
                <a:pathLst>
                  <a:path extrusionOk="0" h="943" w="17418">
                    <a:moveTo>
                      <a:pt x="183" y="1"/>
                    </a:moveTo>
                    <a:cubicBezTo>
                      <a:pt x="92" y="1"/>
                      <a:pt x="1" y="62"/>
                      <a:pt x="1" y="183"/>
                    </a:cubicBezTo>
                    <a:lnTo>
                      <a:pt x="1" y="791"/>
                    </a:lnTo>
                    <a:cubicBezTo>
                      <a:pt x="1" y="882"/>
                      <a:pt x="122" y="943"/>
                      <a:pt x="183" y="943"/>
                    </a:cubicBezTo>
                    <a:lnTo>
                      <a:pt x="17205" y="943"/>
                    </a:lnTo>
                    <a:cubicBezTo>
                      <a:pt x="17326" y="943"/>
                      <a:pt x="17417" y="882"/>
                      <a:pt x="17417" y="761"/>
                    </a:cubicBezTo>
                    <a:lnTo>
                      <a:pt x="17417" y="183"/>
                    </a:lnTo>
                    <a:cubicBezTo>
                      <a:pt x="17417" y="62"/>
                      <a:pt x="17326" y="1"/>
                      <a:pt x="17205"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8"/>
              <p:cNvSpPr/>
              <p:nvPr/>
            </p:nvSpPr>
            <p:spPr>
              <a:xfrm>
                <a:off x="2096800" y="4668300"/>
                <a:ext cx="155825" cy="179350"/>
              </a:xfrm>
              <a:custGeom>
                <a:rect b="b" l="l" r="r" t="t"/>
                <a:pathLst>
                  <a:path extrusionOk="0" h="7174" w="6233">
                    <a:moveTo>
                      <a:pt x="1" y="0"/>
                    </a:moveTo>
                    <a:lnTo>
                      <a:pt x="2098" y="7174"/>
                    </a:lnTo>
                    <a:lnTo>
                      <a:pt x="6232" y="7174"/>
                    </a:lnTo>
                    <a:lnTo>
                      <a:pt x="5472" y="304"/>
                    </a:lnTo>
                    <a:lnTo>
                      <a:pt x="1" y="0"/>
                    </a:lnTo>
                    <a:close/>
                  </a:path>
                </a:pathLst>
              </a:custGeom>
              <a:solidFill>
                <a:srgbClr val="BC5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8"/>
              <p:cNvSpPr/>
              <p:nvPr/>
            </p:nvSpPr>
            <p:spPr>
              <a:xfrm>
                <a:off x="2080850" y="4782275"/>
                <a:ext cx="421775" cy="129200"/>
              </a:xfrm>
              <a:custGeom>
                <a:rect b="b" l="l" r="r" t="t"/>
                <a:pathLst>
                  <a:path extrusionOk="0" h="5168" w="16871">
                    <a:moveTo>
                      <a:pt x="7174" y="0"/>
                    </a:moveTo>
                    <a:cubicBezTo>
                      <a:pt x="5958" y="0"/>
                      <a:pt x="5806" y="1824"/>
                      <a:pt x="4712" y="1824"/>
                    </a:cubicBezTo>
                    <a:cubicBezTo>
                      <a:pt x="3618" y="1824"/>
                      <a:pt x="3131" y="213"/>
                      <a:pt x="2007" y="213"/>
                    </a:cubicBezTo>
                    <a:cubicBezTo>
                      <a:pt x="912" y="213"/>
                      <a:pt x="760" y="2007"/>
                      <a:pt x="730" y="2766"/>
                    </a:cubicBezTo>
                    <a:cubicBezTo>
                      <a:pt x="335" y="3253"/>
                      <a:pt x="1" y="4681"/>
                      <a:pt x="31" y="5168"/>
                    </a:cubicBezTo>
                    <a:lnTo>
                      <a:pt x="16870" y="5168"/>
                    </a:lnTo>
                    <a:cubicBezTo>
                      <a:pt x="16445" y="4074"/>
                      <a:pt x="15594" y="3192"/>
                      <a:pt x="14530" y="2858"/>
                    </a:cubicBezTo>
                    <a:lnTo>
                      <a:pt x="9119" y="1338"/>
                    </a:lnTo>
                    <a:cubicBezTo>
                      <a:pt x="9119" y="1338"/>
                      <a:pt x="8390" y="0"/>
                      <a:pt x="7174"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8"/>
              <p:cNvSpPr/>
              <p:nvPr/>
            </p:nvSpPr>
            <p:spPr>
              <a:xfrm>
                <a:off x="2074025" y="4911450"/>
                <a:ext cx="435425" cy="23575"/>
              </a:xfrm>
              <a:custGeom>
                <a:rect b="b" l="l" r="r" t="t"/>
                <a:pathLst>
                  <a:path extrusionOk="0" h="943" w="17417">
                    <a:moveTo>
                      <a:pt x="213" y="1"/>
                    </a:moveTo>
                    <a:cubicBezTo>
                      <a:pt x="91" y="1"/>
                      <a:pt x="0" y="62"/>
                      <a:pt x="0" y="183"/>
                    </a:cubicBezTo>
                    <a:lnTo>
                      <a:pt x="0" y="791"/>
                    </a:lnTo>
                    <a:cubicBezTo>
                      <a:pt x="0" y="882"/>
                      <a:pt x="91" y="943"/>
                      <a:pt x="213" y="943"/>
                    </a:cubicBezTo>
                    <a:lnTo>
                      <a:pt x="17234" y="943"/>
                    </a:lnTo>
                    <a:cubicBezTo>
                      <a:pt x="17326" y="943"/>
                      <a:pt x="17417" y="882"/>
                      <a:pt x="17417" y="761"/>
                    </a:cubicBezTo>
                    <a:lnTo>
                      <a:pt x="17417" y="183"/>
                    </a:lnTo>
                    <a:cubicBezTo>
                      <a:pt x="17417" y="62"/>
                      <a:pt x="17326" y="1"/>
                      <a:pt x="17234"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8"/>
              <p:cNvSpPr/>
              <p:nvPr/>
            </p:nvSpPr>
            <p:spPr>
              <a:xfrm>
                <a:off x="1425825" y="2866600"/>
                <a:ext cx="727250" cy="1832875"/>
              </a:xfrm>
              <a:custGeom>
                <a:rect b="b" l="l" r="r" t="t"/>
                <a:pathLst>
                  <a:path extrusionOk="0" h="73315" w="29090">
                    <a:moveTo>
                      <a:pt x="27539" y="0"/>
                    </a:moveTo>
                    <a:lnTo>
                      <a:pt x="16353" y="1034"/>
                    </a:lnTo>
                    <a:cubicBezTo>
                      <a:pt x="9484" y="9058"/>
                      <a:pt x="8633" y="31824"/>
                      <a:pt x="9909" y="41095"/>
                    </a:cubicBezTo>
                    <a:cubicBezTo>
                      <a:pt x="2067" y="50913"/>
                      <a:pt x="0" y="66871"/>
                      <a:pt x="0" y="73314"/>
                    </a:cubicBezTo>
                    <a:lnTo>
                      <a:pt x="7478" y="73314"/>
                    </a:lnTo>
                    <a:cubicBezTo>
                      <a:pt x="16141" y="54530"/>
                      <a:pt x="29089" y="18876"/>
                      <a:pt x="27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8"/>
              <p:cNvSpPr/>
              <p:nvPr/>
            </p:nvSpPr>
            <p:spPr>
              <a:xfrm>
                <a:off x="1487375" y="2866600"/>
                <a:ext cx="778150" cy="1832875"/>
              </a:xfrm>
              <a:custGeom>
                <a:rect b="b" l="l" r="r" t="t"/>
                <a:pathLst>
                  <a:path extrusionOk="0" h="73315" w="31126">
                    <a:moveTo>
                      <a:pt x="8177" y="0"/>
                    </a:moveTo>
                    <a:cubicBezTo>
                      <a:pt x="1" y="12007"/>
                      <a:pt x="7751" y="27295"/>
                      <a:pt x="16293" y="40457"/>
                    </a:cubicBezTo>
                    <a:cubicBezTo>
                      <a:pt x="15046" y="45168"/>
                      <a:pt x="20974" y="68421"/>
                      <a:pt x="23740" y="73314"/>
                    </a:cubicBezTo>
                    <a:lnTo>
                      <a:pt x="31126" y="73314"/>
                    </a:lnTo>
                    <a:cubicBezTo>
                      <a:pt x="29758" y="60700"/>
                      <a:pt x="24347" y="18997"/>
                      <a:pt x="198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8"/>
              <p:cNvSpPr/>
              <p:nvPr/>
            </p:nvSpPr>
            <p:spPr>
              <a:xfrm>
                <a:off x="1533725" y="1658975"/>
                <a:ext cx="513725" cy="599800"/>
              </a:xfrm>
              <a:custGeom>
                <a:rect b="b" l="l" r="r" t="t"/>
                <a:pathLst>
                  <a:path extrusionOk="0" h="23992" w="20549">
                    <a:moveTo>
                      <a:pt x="13142" y="1"/>
                    </a:moveTo>
                    <a:cubicBezTo>
                      <a:pt x="12106" y="1"/>
                      <a:pt x="11065" y="250"/>
                      <a:pt x="10153" y="706"/>
                    </a:cubicBezTo>
                    <a:cubicBezTo>
                      <a:pt x="8724" y="1466"/>
                      <a:pt x="7600" y="2742"/>
                      <a:pt x="7052" y="4262"/>
                    </a:cubicBezTo>
                    <a:cubicBezTo>
                      <a:pt x="6718" y="5174"/>
                      <a:pt x="6597" y="6238"/>
                      <a:pt x="5989" y="7028"/>
                    </a:cubicBezTo>
                    <a:cubicBezTo>
                      <a:pt x="5016" y="8335"/>
                      <a:pt x="3192" y="8517"/>
                      <a:pt x="1855" y="9429"/>
                    </a:cubicBezTo>
                    <a:cubicBezTo>
                      <a:pt x="943" y="10037"/>
                      <a:pt x="213" y="11131"/>
                      <a:pt x="335" y="12286"/>
                    </a:cubicBezTo>
                    <a:cubicBezTo>
                      <a:pt x="419" y="13298"/>
                      <a:pt x="1334" y="14283"/>
                      <a:pt x="2360" y="14283"/>
                    </a:cubicBezTo>
                    <a:cubicBezTo>
                      <a:pt x="2444" y="14283"/>
                      <a:pt x="2529" y="14276"/>
                      <a:pt x="2615" y="14262"/>
                    </a:cubicBezTo>
                    <a:lnTo>
                      <a:pt x="2615" y="14262"/>
                    </a:lnTo>
                    <a:cubicBezTo>
                      <a:pt x="1824" y="14870"/>
                      <a:pt x="943" y="15508"/>
                      <a:pt x="487" y="16390"/>
                    </a:cubicBezTo>
                    <a:cubicBezTo>
                      <a:pt x="31" y="17241"/>
                      <a:pt x="1" y="18426"/>
                      <a:pt x="639" y="19186"/>
                    </a:cubicBezTo>
                    <a:cubicBezTo>
                      <a:pt x="1095" y="19733"/>
                      <a:pt x="1824" y="19946"/>
                      <a:pt x="2493" y="19946"/>
                    </a:cubicBezTo>
                    <a:cubicBezTo>
                      <a:pt x="3192" y="19946"/>
                      <a:pt x="3861" y="19764"/>
                      <a:pt x="4560" y="19581"/>
                    </a:cubicBezTo>
                    <a:lnTo>
                      <a:pt x="4560" y="19581"/>
                    </a:lnTo>
                    <a:cubicBezTo>
                      <a:pt x="3831" y="20129"/>
                      <a:pt x="3618" y="21162"/>
                      <a:pt x="3952" y="22043"/>
                    </a:cubicBezTo>
                    <a:cubicBezTo>
                      <a:pt x="4286" y="22895"/>
                      <a:pt x="5077" y="23563"/>
                      <a:pt x="5958" y="23837"/>
                    </a:cubicBezTo>
                    <a:cubicBezTo>
                      <a:pt x="6345" y="23943"/>
                      <a:pt x="6743" y="23992"/>
                      <a:pt x="7145" y="23992"/>
                    </a:cubicBezTo>
                    <a:cubicBezTo>
                      <a:pt x="7660" y="23992"/>
                      <a:pt x="8182" y="23913"/>
                      <a:pt x="8694" y="23776"/>
                    </a:cubicBezTo>
                    <a:cubicBezTo>
                      <a:pt x="9606" y="23563"/>
                      <a:pt x="10457" y="23138"/>
                      <a:pt x="11277" y="22773"/>
                    </a:cubicBezTo>
                    <a:lnTo>
                      <a:pt x="19484" y="7454"/>
                    </a:lnTo>
                    <a:cubicBezTo>
                      <a:pt x="19788" y="6846"/>
                      <a:pt x="20092" y="6207"/>
                      <a:pt x="20275" y="5508"/>
                    </a:cubicBezTo>
                    <a:cubicBezTo>
                      <a:pt x="20487" y="4809"/>
                      <a:pt x="20548" y="4110"/>
                      <a:pt x="20366" y="3411"/>
                    </a:cubicBezTo>
                    <a:cubicBezTo>
                      <a:pt x="20183" y="2742"/>
                      <a:pt x="19727" y="2134"/>
                      <a:pt x="19059" y="1861"/>
                    </a:cubicBezTo>
                    <a:cubicBezTo>
                      <a:pt x="18851" y="1772"/>
                      <a:pt x="18624" y="1728"/>
                      <a:pt x="18397" y="1728"/>
                    </a:cubicBezTo>
                    <a:cubicBezTo>
                      <a:pt x="17925" y="1728"/>
                      <a:pt x="17452" y="1917"/>
                      <a:pt x="17144" y="2286"/>
                    </a:cubicBezTo>
                    <a:cubicBezTo>
                      <a:pt x="16931" y="1162"/>
                      <a:pt x="15837" y="523"/>
                      <a:pt x="14773" y="219"/>
                    </a:cubicBezTo>
                    <a:cubicBezTo>
                      <a:pt x="14245" y="71"/>
                      <a:pt x="13694" y="1"/>
                      <a:pt x="13142" y="1"/>
                    </a:cubicBezTo>
                    <a:close/>
                  </a:path>
                </a:pathLst>
              </a:custGeom>
              <a:solidFill>
                <a:srgbClr val="7D31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8"/>
              <p:cNvSpPr/>
              <p:nvPr/>
            </p:nvSpPr>
            <p:spPr>
              <a:xfrm>
                <a:off x="1810325" y="1738875"/>
                <a:ext cx="224200" cy="357225"/>
              </a:xfrm>
              <a:custGeom>
                <a:rect b="b" l="l" r="r" t="t"/>
                <a:pathLst>
                  <a:path extrusionOk="0" h="14289" w="8968">
                    <a:moveTo>
                      <a:pt x="2780" y="0"/>
                    </a:moveTo>
                    <a:cubicBezTo>
                      <a:pt x="1221" y="0"/>
                      <a:pt x="1" y="1284"/>
                      <a:pt x="1" y="2829"/>
                    </a:cubicBezTo>
                    <a:lnTo>
                      <a:pt x="1" y="10489"/>
                    </a:lnTo>
                    <a:lnTo>
                      <a:pt x="882" y="11735"/>
                    </a:lnTo>
                    <a:cubicBezTo>
                      <a:pt x="1399" y="12525"/>
                      <a:pt x="2098" y="13133"/>
                      <a:pt x="2919" y="13589"/>
                    </a:cubicBezTo>
                    <a:cubicBezTo>
                      <a:pt x="3770" y="14045"/>
                      <a:pt x="4712" y="14288"/>
                      <a:pt x="5654" y="14288"/>
                    </a:cubicBezTo>
                    <a:cubicBezTo>
                      <a:pt x="6961" y="14288"/>
                      <a:pt x="8876" y="13376"/>
                      <a:pt x="8755" y="10276"/>
                    </a:cubicBezTo>
                    <a:cubicBezTo>
                      <a:pt x="8755" y="10124"/>
                      <a:pt x="8724" y="9942"/>
                      <a:pt x="8724" y="9790"/>
                    </a:cubicBezTo>
                    <a:cubicBezTo>
                      <a:pt x="8694" y="9638"/>
                      <a:pt x="8694" y="9455"/>
                      <a:pt x="8663" y="9273"/>
                    </a:cubicBezTo>
                    <a:lnTo>
                      <a:pt x="8663" y="9151"/>
                    </a:lnTo>
                    <a:cubicBezTo>
                      <a:pt x="8663" y="9060"/>
                      <a:pt x="8633" y="8999"/>
                      <a:pt x="8633" y="8908"/>
                    </a:cubicBezTo>
                    <a:cubicBezTo>
                      <a:pt x="8633" y="8847"/>
                      <a:pt x="8572" y="8726"/>
                      <a:pt x="8572" y="8665"/>
                    </a:cubicBezTo>
                    <a:cubicBezTo>
                      <a:pt x="8542" y="8574"/>
                      <a:pt x="8542" y="8543"/>
                      <a:pt x="8542" y="8513"/>
                    </a:cubicBezTo>
                    <a:cubicBezTo>
                      <a:pt x="8542" y="8422"/>
                      <a:pt x="8512" y="8300"/>
                      <a:pt x="8512" y="8239"/>
                    </a:cubicBezTo>
                    <a:cubicBezTo>
                      <a:pt x="8512" y="7996"/>
                      <a:pt x="8481" y="7814"/>
                      <a:pt x="8481" y="7601"/>
                    </a:cubicBezTo>
                    <a:cubicBezTo>
                      <a:pt x="8420" y="5717"/>
                      <a:pt x="8967" y="4622"/>
                      <a:pt x="8268" y="2920"/>
                    </a:cubicBezTo>
                    <a:cubicBezTo>
                      <a:pt x="7721" y="1461"/>
                      <a:pt x="7053" y="93"/>
                      <a:pt x="5502" y="63"/>
                    </a:cubicBezTo>
                    <a:lnTo>
                      <a:pt x="2888" y="2"/>
                    </a:lnTo>
                    <a:cubicBezTo>
                      <a:pt x="2852" y="1"/>
                      <a:pt x="2816" y="0"/>
                      <a:pt x="2780" y="0"/>
                    </a:cubicBezTo>
                    <a:close/>
                  </a:path>
                </a:pathLst>
              </a:custGeom>
              <a:solidFill>
                <a:srgbClr val="BC5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8"/>
              <p:cNvSpPr/>
              <p:nvPr/>
            </p:nvSpPr>
            <p:spPr>
              <a:xfrm>
                <a:off x="1777650" y="2001850"/>
                <a:ext cx="170250" cy="231025"/>
              </a:xfrm>
              <a:custGeom>
                <a:rect b="b" l="l" r="r" t="t"/>
                <a:pathLst>
                  <a:path extrusionOk="0" h="9241" w="6810">
                    <a:moveTo>
                      <a:pt x="1338" y="0"/>
                    </a:moveTo>
                    <a:lnTo>
                      <a:pt x="1" y="6930"/>
                    </a:lnTo>
                    <a:cubicBezTo>
                      <a:pt x="1" y="6930"/>
                      <a:pt x="2068" y="9240"/>
                      <a:pt x="4104" y="9240"/>
                    </a:cubicBezTo>
                    <a:cubicBezTo>
                      <a:pt x="6080" y="9240"/>
                      <a:pt x="6809" y="6930"/>
                      <a:pt x="6809" y="6930"/>
                    </a:cubicBezTo>
                    <a:lnTo>
                      <a:pt x="6627" y="5046"/>
                    </a:lnTo>
                    <a:lnTo>
                      <a:pt x="6445" y="3800"/>
                    </a:lnTo>
                    <a:lnTo>
                      <a:pt x="6323" y="3192"/>
                    </a:lnTo>
                    <a:lnTo>
                      <a:pt x="1338" y="0"/>
                    </a:lnTo>
                    <a:close/>
                  </a:path>
                </a:pathLst>
              </a:custGeom>
              <a:solidFill>
                <a:srgbClr val="BC5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8"/>
              <p:cNvSpPr/>
              <p:nvPr/>
            </p:nvSpPr>
            <p:spPr>
              <a:xfrm>
                <a:off x="1836175" y="2038325"/>
                <a:ext cx="106400" cy="88150"/>
              </a:xfrm>
              <a:custGeom>
                <a:rect b="b" l="l" r="r" t="t"/>
                <a:pathLst>
                  <a:path extrusionOk="0" h="3526" w="4256">
                    <a:moveTo>
                      <a:pt x="0" y="0"/>
                    </a:moveTo>
                    <a:lnTo>
                      <a:pt x="0" y="0"/>
                    </a:lnTo>
                    <a:cubicBezTo>
                      <a:pt x="335" y="851"/>
                      <a:pt x="942" y="1672"/>
                      <a:pt x="1672" y="2280"/>
                    </a:cubicBezTo>
                    <a:cubicBezTo>
                      <a:pt x="2432" y="2888"/>
                      <a:pt x="3283" y="3344"/>
                      <a:pt x="4256" y="3526"/>
                    </a:cubicBezTo>
                    <a:lnTo>
                      <a:pt x="4012" y="2310"/>
                    </a:lnTo>
                    <a:cubicBezTo>
                      <a:pt x="3253" y="2219"/>
                      <a:pt x="2523" y="2006"/>
                      <a:pt x="1885" y="1672"/>
                    </a:cubicBezTo>
                    <a:cubicBezTo>
                      <a:pt x="1155" y="1246"/>
                      <a:pt x="486" y="669"/>
                      <a:pt x="0" y="0"/>
                    </a:cubicBezTo>
                    <a:close/>
                  </a:path>
                </a:pathLst>
              </a:custGeom>
              <a:solidFill>
                <a:srgbClr val="724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8"/>
              <p:cNvSpPr/>
              <p:nvPr/>
            </p:nvSpPr>
            <p:spPr>
              <a:xfrm>
                <a:off x="1745750" y="1915200"/>
                <a:ext cx="95000" cy="95025"/>
              </a:xfrm>
              <a:custGeom>
                <a:rect b="b" l="l" r="r" t="t"/>
                <a:pathLst>
                  <a:path extrusionOk="0" h="3801" w="3800">
                    <a:moveTo>
                      <a:pt x="1885" y="1"/>
                    </a:moveTo>
                    <a:cubicBezTo>
                      <a:pt x="821" y="1"/>
                      <a:pt x="0" y="852"/>
                      <a:pt x="0" y="1916"/>
                    </a:cubicBezTo>
                    <a:cubicBezTo>
                      <a:pt x="0" y="2980"/>
                      <a:pt x="821" y="3800"/>
                      <a:pt x="1885" y="3800"/>
                    </a:cubicBezTo>
                    <a:cubicBezTo>
                      <a:pt x="2948" y="3800"/>
                      <a:pt x="3800" y="2980"/>
                      <a:pt x="3800" y="1916"/>
                    </a:cubicBezTo>
                    <a:cubicBezTo>
                      <a:pt x="3800" y="852"/>
                      <a:pt x="2948" y="1"/>
                      <a:pt x="1885" y="1"/>
                    </a:cubicBezTo>
                    <a:close/>
                  </a:path>
                </a:pathLst>
              </a:custGeom>
              <a:solidFill>
                <a:srgbClr val="BC5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8"/>
              <p:cNvSpPr/>
              <p:nvPr/>
            </p:nvSpPr>
            <p:spPr>
              <a:xfrm>
                <a:off x="1777650" y="1732075"/>
                <a:ext cx="243200" cy="204450"/>
              </a:xfrm>
              <a:custGeom>
                <a:rect b="b" l="l" r="r" t="t"/>
                <a:pathLst>
                  <a:path extrusionOk="0" h="8178" w="9728">
                    <a:moveTo>
                      <a:pt x="6931" y="1"/>
                    </a:moveTo>
                    <a:lnTo>
                      <a:pt x="2220" y="274"/>
                    </a:lnTo>
                    <a:lnTo>
                      <a:pt x="1" y="3709"/>
                    </a:lnTo>
                    <a:lnTo>
                      <a:pt x="578" y="7296"/>
                    </a:lnTo>
                    <a:lnTo>
                      <a:pt x="609" y="7296"/>
                    </a:lnTo>
                    <a:cubicBezTo>
                      <a:pt x="1308" y="7296"/>
                      <a:pt x="1885" y="7630"/>
                      <a:pt x="2220" y="8177"/>
                    </a:cubicBezTo>
                    <a:cubicBezTo>
                      <a:pt x="2402" y="7691"/>
                      <a:pt x="2493" y="7113"/>
                      <a:pt x="2432" y="6566"/>
                    </a:cubicBezTo>
                    <a:cubicBezTo>
                      <a:pt x="2402" y="5776"/>
                      <a:pt x="2250" y="4986"/>
                      <a:pt x="2068" y="4226"/>
                    </a:cubicBezTo>
                    <a:cubicBezTo>
                      <a:pt x="3101" y="4165"/>
                      <a:pt x="4104" y="3891"/>
                      <a:pt x="4986" y="3344"/>
                    </a:cubicBezTo>
                    <a:cubicBezTo>
                      <a:pt x="5867" y="2797"/>
                      <a:pt x="6597" y="1976"/>
                      <a:pt x="7053" y="1065"/>
                    </a:cubicBezTo>
                    <a:cubicBezTo>
                      <a:pt x="7660" y="2128"/>
                      <a:pt x="8603" y="3010"/>
                      <a:pt x="9727" y="3496"/>
                    </a:cubicBezTo>
                    <a:lnTo>
                      <a:pt x="9211" y="913"/>
                    </a:lnTo>
                    <a:lnTo>
                      <a:pt x="6931" y="1"/>
                    </a:lnTo>
                    <a:close/>
                  </a:path>
                </a:pathLst>
              </a:custGeom>
              <a:solidFill>
                <a:srgbClr val="7D31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8"/>
              <p:cNvSpPr/>
              <p:nvPr/>
            </p:nvSpPr>
            <p:spPr>
              <a:xfrm>
                <a:off x="2567175" y="2242450"/>
                <a:ext cx="215250" cy="221425"/>
              </a:xfrm>
              <a:custGeom>
                <a:rect b="b" l="l" r="r" t="t"/>
                <a:pathLst>
                  <a:path extrusionOk="0" h="8857" w="8610">
                    <a:moveTo>
                      <a:pt x="6233" y="0"/>
                    </a:moveTo>
                    <a:cubicBezTo>
                      <a:pt x="6128" y="0"/>
                      <a:pt x="5985" y="55"/>
                      <a:pt x="5806" y="194"/>
                    </a:cubicBezTo>
                    <a:cubicBezTo>
                      <a:pt x="5320" y="589"/>
                      <a:pt x="700" y="5148"/>
                      <a:pt x="1" y="6060"/>
                    </a:cubicBezTo>
                    <a:lnTo>
                      <a:pt x="2281" y="8857"/>
                    </a:lnTo>
                    <a:cubicBezTo>
                      <a:pt x="4408" y="7428"/>
                      <a:pt x="8116" y="3841"/>
                      <a:pt x="8390" y="3416"/>
                    </a:cubicBezTo>
                    <a:cubicBezTo>
                      <a:pt x="8610" y="3109"/>
                      <a:pt x="8464" y="2880"/>
                      <a:pt x="8230" y="2880"/>
                    </a:cubicBezTo>
                    <a:cubicBezTo>
                      <a:pt x="8139" y="2880"/>
                      <a:pt x="8035" y="2914"/>
                      <a:pt x="7934" y="2990"/>
                    </a:cubicBezTo>
                    <a:cubicBezTo>
                      <a:pt x="7600" y="3264"/>
                      <a:pt x="5746" y="4753"/>
                      <a:pt x="5746" y="4753"/>
                    </a:cubicBezTo>
                    <a:cubicBezTo>
                      <a:pt x="5746" y="4753"/>
                      <a:pt x="7873" y="2382"/>
                      <a:pt x="8147" y="2018"/>
                    </a:cubicBezTo>
                    <a:cubicBezTo>
                      <a:pt x="8325" y="1750"/>
                      <a:pt x="8291" y="1401"/>
                      <a:pt x="8045" y="1401"/>
                    </a:cubicBezTo>
                    <a:cubicBezTo>
                      <a:pt x="7955" y="1401"/>
                      <a:pt x="7837" y="1448"/>
                      <a:pt x="7691" y="1562"/>
                    </a:cubicBezTo>
                    <a:cubicBezTo>
                      <a:pt x="7144" y="1926"/>
                      <a:pt x="5138" y="3902"/>
                      <a:pt x="5138" y="3902"/>
                    </a:cubicBezTo>
                    <a:cubicBezTo>
                      <a:pt x="5138" y="3902"/>
                      <a:pt x="7478" y="1167"/>
                      <a:pt x="7691" y="893"/>
                    </a:cubicBezTo>
                    <a:cubicBezTo>
                      <a:pt x="7805" y="711"/>
                      <a:pt x="7714" y="410"/>
                      <a:pt x="7470" y="410"/>
                    </a:cubicBezTo>
                    <a:cubicBezTo>
                      <a:pt x="7388" y="410"/>
                      <a:pt x="7289" y="444"/>
                      <a:pt x="7174" y="528"/>
                    </a:cubicBezTo>
                    <a:cubicBezTo>
                      <a:pt x="6688" y="863"/>
                      <a:pt x="4347" y="3173"/>
                      <a:pt x="4347" y="3173"/>
                    </a:cubicBezTo>
                    <a:cubicBezTo>
                      <a:pt x="4347" y="3173"/>
                      <a:pt x="6202" y="711"/>
                      <a:pt x="6384" y="437"/>
                    </a:cubicBezTo>
                    <a:cubicBezTo>
                      <a:pt x="6507" y="232"/>
                      <a:pt x="6450" y="0"/>
                      <a:pt x="6233" y="0"/>
                    </a:cubicBezTo>
                    <a:close/>
                  </a:path>
                </a:pathLst>
              </a:custGeom>
              <a:solidFill>
                <a:srgbClr val="BC5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8"/>
              <p:cNvSpPr/>
              <p:nvPr/>
            </p:nvSpPr>
            <p:spPr>
              <a:xfrm>
                <a:off x="2567175" y="2262450"/>
                <a:ext cx="76025" cy="131525"/>
              </a:xfrm>
              <a:custGeom>
                <a:rect b="b" l="l" r="r" t="t"/>
                <a:pathLst>
                  <a:path extrusionOk="0" h="5261" w="3041">
                    <a:moveTo>
                      <a:pt x="2599" y="0"/>
                    </a:moveTo>
                    <a:cubicBezTo>
                      <a:pt x="2115" y="0"/>
                      <a:pt x="860" y="1350"/>
                      <a:pt x="609" y="1826"/>
                    </a:cubicBezTo>
                    <a:cubicBezTo>
                      <a:pt x="335" y="2281"/>
                      <a:pt x="1" y="4470"/>
                      <a:pt x="1" y="5260"/>
                    </a:cubicBezTo>
                    <a:cubicBezTo>
                      <a:pt x="1" y="5260"/>
                      <a:pt x="2250" y="4926"/>
                      <a:pt x="2463" y="4136"/>
                    </a:cubicBezTo>
                    <a:cubicBezTo>
                      <a:pt x="2645" y="3345"/>
                      <a:pt x="2341" y="2342"/>
                      <a:pt x="2007" y="1765"/>
                    </a:cubicBezTo>
                    <a:cubicBezTo>
                      <a:pt x="2584" y="1278"/>
                      <a:pt x="3040" y="306"/>
                      <a:pt x="2706" y="32"/>
                    </a:cubicBezTo>
                    <a:cubicBezTo>
                      <a:pt x="2677" y="10"/>
                      <a:pt x="2641" y="0"/>
                      <a:pt x="2599" y="0"/>
                    </a:cubicBezTo>
                    <a:close/>
                  </a:path>
                </a:pathLst>
              </a:custGeom>
              <a:solidFill>
                <a:srgbClr val="BC5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8"/>
              <p:cNvSpPr/>
              <p:nvPr/>
            </p:nvSpPr>
            <p:spPr>
              <a:xfrm>
                <a:off x="2229100" y="2393950"/>
                <a:ext cx="395100" cy="387950"/>
              </a:xfrm>
              <a:custGeom>
                <a:rect b="b" l="l" r="r" t="t"/>
                <a:pathLst>
                  <a:path extrusionOk="0" h="15518" w="15804">
                    <a:moveTo>
                      <a:pt x="13524" y="0"/>
                    </a:moveTo>
                    <a:cubicBezTo>
                      <a:pt x="11548" y="1490"/>
                      <a:pt x="3797" y="7538"/>
                      <a:pt x="2004" y="8754"/>
                    </a:cubicBezTo>
                    <a:cubicBezTo>
                      <a:pt x="356" y="9910"/>
                      <a:pt x="1" y="15518"/>
                      <a:pt x="2164" y="15518"/>
                    </a:cubicBezTo>
                    <a:cubicBezTo>
                      <a:pt x="2276" y="15518"/>
                      <a:pt x="2395" y="15503"/>
                      <a:pt x="2521" y="15472"/>
                    </a:cubicBezTo>
                    <a:cubicBezTo>
                      <a:pt x="5712" y="14681"/>
                      <a:pt x="13949" y="4833"/>
                      <a:pt x="15804" y="2797"/>
                    </a:cubicBezTo>
                    <a:lnTo>
                      <a:pt x="135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8"/>
              <p:cNvSpPr/>
              <p:nvPr/>
            </p:nvSpPr>
            <p:spPr>
              <a:xfrm>
                <a:off x="2016250" y="2244650"/>
                <a:ext cx="312225" cy="537225"/>
              </a:xfrm>
              <a:custGeom>
                <a:rect b="b" l="l" r="r" t="t"/>
                <a:pathLst>
                  <a:path extrusionOk="0" h="21489" w="12489">
                    <a:moveTo>
                      <a:pt x="5560" y="0"/>
                    </a:moveTo>
                    <a:cubicBezTo>
                      <a:pt x="3765" y="0"/>
                      <a:pt x="113" y="4377"/>
                      <a:pt x="31" y="5790"/>
                    </a:cubicBezTo>
                    <a:cubicBezTo>
                      <a:pt x="1" y="7401"/>
                      <a:pt x="6414" y="19924"/>
                      <a:pt x="10214" y="21413"/>
                    </a:cubicBezTo>
                    <a:cubicBezTo>
                      <a:pt x="10346" y="21464"/>
                      <a:pt x="10470" y="21488"/>
                      <a:pt x="10587" y="21488"/>
                    </a:cubicBezTo>
                    <a:cubicBezTo>
                      <a:pt x="12489" y="21488"/>
                      <a:pt x="12442" y="15081"/>
                      <a:pt x="12098" y="13936"/>
                    </a:cubicBezTo>
                    <a:cubicBezTo>
                      <a:pt x="11521" y="12143"/>
                      <a:pt x="7569" y="1474"/>
                      <a:pt x="6110" y="197"/>
                    </a:cubicBezTo>
                    <a:cubicBezTo>
                      <a:pt x="5959" y="62"/>
                      <a:pt x="5772" y="0"/>
                      <a:pt x="55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8"/>
              <p:cNvSpPr/>
              <p:nvPr/>
            </p:nvSpPr>
            <p:spPr>
              <a:xfrm>
                <a:off x="1485100" y="2172825"/>
                <a:ext cx="704450" cy="718875"/>
              </a:xfrm>
              <a:custGeom>
                <a:rect b="b" l="l" r="r" t="t"/>
                <a:pathLst>
                  <a:path extrusionOk="0" h="28755" w="28178">
                    <a:moveTo>
                      <a:pt x="11763" y="0"/>
                    </a:moveTo>
                    <a:cubicBezTo>
                      <a:pt x="10760" y="274"/>
                      <a:pt x="3283" y="2705"/>
                      <a:pt x="2736" y="3192"/>
                    </a:cubicBezTo>
                    <a:cubicBezTo>
                      <a:pt x="2128" y="3769"/>
                      <a:pt x="0" y="8845"/>
                      <a:pt x="5016" y="9696"/>
                    </a:cubicBezTo>
                    <a:cubicBezTo>
                      <a:pt x="5259" y="11642"/>
                      <a:pt x="7934" y="26019"/>
                      <a:pt x="8268" y="27751"/>
                    </a:cubicBezTo>
                    <a:cubicBezTo>
                      <a:pt x="8268" y="28298"/>
                      <a:pt x="12067" y="28754"/>
                      <a:pt x="16718" y="28754"/>
                    </a:cubicBezTo>
                    <a:cubicBezTo>
                      <a:pt x="21399" y="28754"/>
                      <a:pt x="25198" y="28298"/>
                      <a:pt x="25198" y="27751"/>
                    </a:cubicBezTo>
                    <a:cubicBezTo>
                      <a:pt x="24986" y="24803"/>
                      <a:pt x="24925" y="21824"/>
                      <a:pt x="25168" y="18845"/>
                    </a:cubicBezTo>
                    <a:cubicBezTo>
                      <a:pt x="25958" y="18785"/>
                      <a:pt x="26718" y="18389"/>
                      <a:pt x="27296" y="17782"/>
                    </a:cubicBezTo>
                    <a:cubicBezTo>
                      <a:pt x="27812" y="17174"/>
                      <a:pt x="28177" y="16383"/>
                      <a:pt x="28177" y="15563"/>
                    </a:cubicBezTo>
                    <a:cubicBezTo>
                      <a:pt x="28177" y="13222"/>
                      <a:pt x="25654" y="11307"/>
                      <a:pt x="25502" y="8936"/>
                    </a:cubicBezTo>
                    <a:cubicBezTo>
                      <a:pt x="27782" y="7721"/>
                      <a:pt x="28116" y="3617"/>
                      <a:pt x="27417" y="3009"/>
                    </a:cubicBezTo>
                    <a:cubicBezTo>
                      <a:pt x="26688" y="2432"/>
                      <a:pt x="20001" y="304"/>
                      <a:pt x="185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8"/>
              <p:cNvSpPr/>
              <p:nvPr/>
            </p:nvSpPr>
            <p:spPr>
              <a:xfrm>
                <a:off x="1764725" y="2119625"/>
                <a:ext cx="193800" cy="77700"/>
              </a:xfrm>
              <a:custGeom>
                <a:rect b="b" l="l" r="r" t="t"/>
                <a:pathLst>
                  <a:path extrusionOk="0" h="3108" w="7752">
                    <a:moveTo>
                      <a:pt x="366" y="0"/>
                    </a:moveTo>
                    <a:lnTo>
                      <a:pt x="1" y="2310"/>
                    </a:lnTo>
                    <a:cubicBezTo>
                      <a:pt x="631" y="2795"/>
                      <a:pt x="2299" y="3108"/>
                      <a:pt x="3979" y="3108"/>
                    </a:cubicBezTo>
                    <a:cubicBezTo>
                      <a:pt x="5462" y="3108"/>
                      <a:pt x="6954" y="2864"/>
                      <a:pt x="7752" y="2280"/>
                    </a:cubicBezTo>
                    <a:lnTo>
                      <a:pt x="7448" y="0"/>
                    </a:lnTo>
                    <a:cubicBezTo>
                      <a:pt x="6657" y="224"/>
                      <a:pt x="4931" y="418"/>
                      <a:pt x="3335" y="418"/>
                    </a:cubicBezTo>
                    <a:cubicBezTo>
                      <a:pt x="2109" y="418"/>
                      <a:pt x="960" y="304"/>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8"/>
              <p:cNvSpPr/>
              <p:nvPr/>
            </p:nvSpPr>
            <p:spPr>
              <a:xfrm>
                <a:off x="1201225" y="2574850"/>
                <a:ext cx="475400" cy="278850"/>
              </a:xfrm>
              <a:custGeom>
                <a:rect b="b" l="l" r="r" t="t"/>
                <a:pathLst>
                  <a:path extrusionOk="0" h="11154" w="19016">
                    <a:moveTo>
                      <a:pt x="5610" y="0"/>
                    </a:moveTo>
                    <a:cubicBezTo>
                      <a:pt x="3415" y="0"/>
                      <a:pt x="0" y="2163"/>
                      <a:pt x="1234" y="3950"/>
                    </a:cubicBezTo>
                    <a:cubicBezTo>
                      <a:pt x="3118" y="6685"/>
                      <a:pt x="14577" y="10150"/>
                      <a:pt x="17191" y="11154"/>
                    </a:cubicBezTo>
                    <a:lnTo>
                      <a:pt x="19015" y="8053"/>
                    </a:lnTo>
                    <a:cubicBezTo>
                      <a:pt x="16918" y="6716"/>
                      <a:pt x="8559" y="1518"/>
                      <a:pt x="6766" y="302"/>
                    </a:cubicBezTo>
                    <a:cubicBezTo>
                      <a:pt x="6468" y="93"/>
                      <a:pt x="6065" y="0"/>
                      <a:pt x="56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8"/>
              <p:cNvSpPr/>
              <p:nvPr/>
            </p:nvSpPr>
            <p:spPr>
              <a:xfrm>
                <a:off x="1203925" y="2252225"/>
                <a:ext cx="462875" cy="448000"/>
              </a:xfrm>
              <a:custGeom>
                <a:rect b="b" l="l" r="r" t="t"/>
                <a:pathLst>
                  <a:path extrusionOk="0" h="17920" w="18515">
                    <a:moveTo>
                      <a:pt x="14240" y="0"/>
                    </a:moveTo>
                    <a:cubicBezTo>
                      <a:pt x="14142" y="0"/>
                      <a:pt x="14046" y="15"/>
                      <a:pt x="13953" y="46"/>
                    </a:cubicBezTo>
                    <a:cubicBezTo>
                      <a:pt x="12129" y="715"/>
                      <a:pt x="1794" y="10441"/>
                      <a:pt x="457" y="13967"/>
                    </a:cubicBezTo>
                    <a:cubicBezTo>
                      <a:pt x="1" y="15153"/>
                      <a:pt x="913" y="17827"/>
                      <a:pt x="3344" y="17919"/>
                    </a:cubicBezTo>
                    <a:cubicBezTo>
                      <a:pt x="3369" y="17919"/>
                      <a:pt x="3394" y="17920"/>
                      <a:pt x="3419" y="17920"/>
                    </a:cubicBezTo>
                    <a:cubicBezTo>
                      <a:pt x="7538" y="17920"/>
                      <a:pt x="17421" y="8001"/>
                      <a:pt x="17995" y="6520"/>
                    </a:cubicBezTo>
                    <a:cubicBezTo>
                      <a:pt x="18514" y="5107"/>
                      <a:pt x="16051" y="0"/>
                      <a:pt x="142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8"/>
              <p:cNvSpPr/>
              <p:nvPr/>
            </p:nvSpPr>
            <p:spPr>
              <a:xfrm>
                <a:off x="1622625" y="2780725"/>
                <a:ext cx="138250" cy="162150"/>
              </a:xfrm>
              <a:custGeom>
                <a:rect b="b" l="l" r="r" t="t"/>
                <a:pathLst>
                  <a:path extrusionOk="0" h="6486" w="5530">
                    <a:moveTo>
                      <a:pt x="1612" y="1"/>
                    </a:moveTo>
                    <a:lnTo>
                      <a:pt x="1612" y="31"/>
                    </a:lnTo>
                    <a:lnTo>
                      <a:pt x="214" y="31"/>
                    </a:lnTo>
                    <a:cubicBezTo>
                      <a:pt x="92" y="700"/>
                      <a:pt x="1" y="2371"/>
                      <a:pt x="214" y="3283"/>
                    </a:cubicBezTo>
                    <a:cubicBezTo>
                      <a:pt x="427" y="4195"/>
                      <a:pt x="3010" y="6171"/>
                      <a:pt x="3740" y="6414"/>
                    </a:cubicBezTo>
                    <a:cubicBezTo>
                      <a:pt x="3880" y="6464"/>
                      <a:pt x="4003" y="6486"/>
                      <a:pt x="4110" y="6486"/>
                    </a:cubicBezTo>
                    <a:cubicBezTo>
                      <a:pt x="4581" y="6486"/>
                      <a:pt x="4717" y="6065"/>
                      <a:pt x="4469" y="5867"/>
                    </a:cubicBezTo>
                    <a:cubicBezTo>
                      <a:pt x="4165" y="5563"/>
                      <a:pt x="3101" y="4833"/>
                      <a:pt x="2433" y="4499"/>
                    </a:cubicBezTo>
                    <a:lnTo>
                      <a:pt x="2433" y="4499"/>
                    </a:lnTo>
                    <a:cubicBezTo>
                      <a:pt x="2433" y="4499"/>
                      <a:pt x="4104" y="5016"/>
                      <a:pt x="4682" y="5259"/>
                    </a:cubicBezTo>
                    <a:cubicBezTo>
                      <a:pt x="4754" y="5286"/>
                      <a:pt x="4822" y="5297"/>
                      <a:pt x="4885" y="5297"/>
                    </a:cubicBezTo>
                    <a:cubicBezTo>
                      <a:pt x="5326" y="5297"/>
                      <a:pt x="5529" y="4712"/>
                      <a:pt x="5290" y="4499"/>
                    </a:cubicBezTo>
                    <a:cubicBezTo>
                      <a:pt x="5016" y="4226"/>
                      <a:pt x="3041" y="3222"/>
                      <a:pt x="2585" y="2919"/>
                    </a:cubicBezTo>
                    <a:lnTo>
                      <a:pt x="2585" y="2919"/>
                    </a:lnTo>
                    <a:cubicBezTo>
                      <a:pt x="2585" y="2919"/>
                      <a:pt x="4104" y="3222"/>
                      <a:pt x="4682" y="3374"/>
                    </a:cubicBezTo>
                    <a:cubicBezTo>
                      <a:pt x="4730" y="3387"/>
                      <a:pt x="4775" y="3393"/>
                      <a:pt x="4816" y="3393"/>
                    </a:cubicBezTo>
                    <a:cubicBezTo>
                      <a:pt x="5266" y="3393"/>
                      <a:pt x="5287" y="2690"/>
                      <a:pt x="4925" y="2523"/>
                    </a:cubicBezTo>
                    <a:cubicBezTo>
                      <a:pt x="4500" y="2280"/>
                      <a:pt x="2402" y="1429"/>
                      <a:pt x="2402" y="1429"/>
                    </a:cubicBezTo>
                    <a:lnTo>
                      <a:pt x="2402" y="1429"/>
                    </a:lnTo>
                    <a:cubicBezTo>
                      <a:pt x="2402" y="1429"/>
                      <a:pt x="3892" y="1733"/>
                      <a:pt x="4408" y="1855"/>
                    </a:cubicBezTo>
                    <a:cubicBezTo>
                      <a:pt x="4452" y="1864"/>
                      <a:pt x="4494" y="1868"/>
                      <a:pt x="4532" y="1868"/>
                    </a:cubicBezTo>
                    <a:cubicBezTo>
                      <a:pt x="5001" y="1868"/>
                      <a:pt x="5077" y="1231"/>
                      <a:pt x="4712" y="1034"/>
                    </a:cubicBezTo>
                    <a:cubicBezTo>
                      <a:pt x="4378" y="760"/>
                      <a:pt x="2554" y="61"/>
                      <a:pt x="1612" y="1"/>
                    </a:cubicBezTo>
                    <a:close/>
                  </a:path>
                </a:pathLst>
              </a:custGeom>
              <a:solidFill>
                <a:srgbClr val="BC5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8"/>
              <p:cNvSpPr/>
              <p:nvPr/>
            </p:nvSpPr>
            <p:spPr>
              <a:xfrm>
                <a:off x="1629475" y="2735900"/>
                <a:ext cx="47900" cy="52450"/>
              </a:xfrm>
              <a:custGeom>
                <a:rect b="b" l="l" r="r" t="t"/>
                <a:pathLst>
                  <a:path extrusionOk="0" h="2098" w="1916">
                    <a:moveTo>
                      <a:pt x="1520" y="0"/>
                    </a:moveTo>
                    <a:cubicBezTo>
                      <a:pt x="1186" y="274"/>
                      <a:pt x="153" y="1216"/>
                      <a:pt x="1" y="1794"/>
                    </a:cubicBezTo>
                    <a:lnTo>
                      <a:pt x="1915" y="2098"/>
                    </a:lnTo>
                    <a:cubicBezTo>
                      <a:pt x="1794" y="1459"/>
                      <a:pt x="1642" y="760"/>
                      <a:pt x="1520" y="0"/>
                    </a:cubicBezTo>
                    <a:close/>
                  </a:path>
                </a:pathLst>
              </a:custGeom>
              <a:solidFill>
                <a:srgbClr val="BC5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 name="Google Shape;482;p48"/>
            <p:cNvGrpSpPr/>
            <p:nvPr/>
          </p:nvGrpSpPr>
          <p:grpSpPr>
            <a:xfrm rot="547980">
              <a:off x="3154517" y="1321353"/>
              <a:ext cx="109793" cy="65269"/>
              <a:chOff x="3867850" y="2020300"/>
              <a:chExt cx="58875" cy="35000"/>
            </a:xfrm>
          </p:grpSpPr>
          <p:sp>
            <p:nvSpPr>
              <p:cNvPr id="483" name="Google Shape;483;p48"/>
              <p:cNvSpPr/>
              <p:nvPr/>
            </p:nvSpPr>
            <p:spPr>
              <a:xfrm>
                <a:off x="3867975" y="2020300"/>
                <a:ext cx="35550" cy="8175"/>
              </a:xfrm>
              <a:custGeom>
                <a:rect b="b" l="l" r="r" t="t"/>
                <a:pathLst>
                  <a:path extrusionOk="0" h="327" w="1422">
                    <a:moveTo>
                      <a:pt x="1265" y="1"/>
                    </a:moveTo>
                    <a:cubicBezTo>
                      <a:pt x="897" y="1"/>
                      <a:pt x="1" y="116"/>
                      <a:pt x="102" y="174"/>
                    </a:cubicBezTo>
                    <a:cubicBezTo>
                      <a:pt x="167" y="207"/>
                      <a:pt x="508" y="326"/>
                      <a:pt x="659" y="326"/>
                    </a:cubicBezTo>
                    <a:cubicBezTo>
                      <a:pt x="678" y="326"/>
                      <a:pt x="693" y="324"/>
                      <a:pt x="705" y="320"/>
                    </a:cubicBezTo>
                    <a:cubicBezTo>
                      <a:pt x="833" y="302"/>
                      <a:pt x="1363" y="101"/>
                      <a:pt x="1418" y="28"/>
                    </a:cubicBezTo>
                    <a:cubicBezTo>
                      <a:pt x="1422" y="9"/>
                      <a:pt x="1362" y="1"/>
                      <a:pt x="1265" y="1"/>
                    </a:cubicBezTo>
                    <a:close/>
                  </a:path>
                </a:pathLst>
              </a:custGeom>
              <a:solidFill>
                <a:srgbClr val="724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8"/>
              <p:cNvSpPr/>
              <p:nvPr/>
            </p:nvSpPr>
            <p:spPr>
              <a:xfrm>
                <a:off x="3867850" y="2043775"/>
                <a:ext cx="58875" cy="11525"/>
              </a:xfrm>
              <a:custGeom>
                <a:rect b="b" l="l" r="r" t="t"/>
                <a:pathLst>
                  <a:path extrusionOk="0" h="461" w="2355">
                    <a:moveTo>
                      <a:pt x="2135" y="0"/>
                    </a:moveTo>
                    <a:cubicBezTo>
                      <a:pt x="1752" y="0"/>
                      <a:pt x="121" y="82"/>
                      <a:pt x="71" y="149"/>
                    </a:cubicBezTo>
                    <a:cubicBezTo>
                      <a:pt x="0" y="237"/>
                      <a:pt x="778" y="460"/>
                      <a:pt x="1145" y="460"/>
                    </a:cubicBezTo>
                    <a:cubicBezTo>
                      <a:pt x="1159" y="460"/>
                      <a:pt x="1173" y="460"/>
                      <a:pt x="1185" y="459"/>
                    </a:cubicBezTo>
                    <a:cubicBezTo>
                      <a:pt x="1624" y="441"/>
                      <a:pt x="2355" y="21"/>
                      <a:pt x="2209" y="3"/>
                    </a:cubicBezTo>
                    <a:cubicBezTo>
                      <a:pt x="2198" y="1"/>
                      <a:pt x="2172" y="0"/>
                      <a:pt x="2135" y="0"/>
                    </a:cubicBezTo>
                    <a:close/>
                  </a:path>
                </a:pathLst>
              </a:custGeom>
              <a:solidFill>
                <a:srgbClr val="724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a:t>
            </a:r>
            <a:r>
              <a:rPr lang="en">
                <a:solidFill>
                  <a:schemeClr val="accent1"/>
                </a:solidFill>
                <a:highlight>
                  <a:schemeClr val="dk1"/>
                </a:highlight>
              </a:rPr>
              <a:t>contents</a:t>
            </a:r>
            <a:endParaRPr>
              <a:solidFill>
                <a:schemeClr val="accent1"/>
              </a:solidFill>
              <a:highlight>
                <a:schemeClr val="dk1"/>
              </a:highlight>
            </a:endParaRPr>
          </a:p>
        </p:txBody>
      </p:sp>
      <p:sp>
        <p:nvSpPr>
          <p:cNvPr id="207" name="Google Shape;207;p31"/>
          <p:cNvSpPr txBox="1"/>
          <p:nvPr>
            <p:ph idx="2" type="title"/>
          </p:nvPr>
        </p:nvSpPr>
        <p:spPr>
          <a:xfrm>
            <a:off x="3068588" y="1595983"/>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08" name="Google Shape;208;p31"/>
          <p:cNvSpPr txBox="1"/>
          <p:nvPr>
            <p:ph idx="3" type="title"/>
          </p:nvPr>
        </p:nvSpPr>
        <p:spPr>
          <a:xfrm>
            <a:off x="5411313" y="3029391"/>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09" name="Google Shape;209;p31"/>
          <p:cNvSpPr txBox="1"/>
          <p:nvPr>
            <p:ph idx="4" type="title"/>
          </p:nvPr>
        </p:nvSpPr>
        <p:spPr>
          <a:xfrm>
            <a:off x="5411313" y="1595983"/>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10" name="Google Shape;210;p31"/>
          <p:cNvSpPr txBox="1"/>
          <p:nvPr>
            <p:ph idx="6" type="title"/>
          </p:nvPr>
        </p:nvSpPr>
        <p:spPr>
          <a:xfrm>
            <a:off x="3068588" y="3029408"/>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11" name="Google Shape;211;p31"/>
          <p:cNvSpPr txBox="1"/>
          <p:nvPr>
            <p:ph idx="1" type="subTitle"/>
          </p:nvPr>
        </p:nvSpPr>
        <p:spPr>
          <a:xfrm>
            <a:off x="2425388" y="2004675"/>
            <a:ext cx="2021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Background</a:t>
            </a:r>
            <a:endParaRPr/>
          </a:p>
        </p:txBody>
      </p:sp>
      <p:sp>
        <p:nvSpPr>
          <p:cNvPr id="212" name="Google Shape;212;p31"/>
          <p:cNvSpPr txBox="1"/>
          <p:nvPr>
            <p:ph idx="8" type="subTitle"/>
          </p:nvPr>
        </p:nvSpPr>
        <p:spPr>
          <a:xfrm>
            <a:off x="4863213" y="2004675"/>
            <a:ext cx="183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Problem Statement</a:t>
            </a:r>
            <a:endParaRPr/>
          </a:p>
        </p:txBody>
      </p:sp>
      <p:sp>
        <p:nvSpPr>
          <p:cNvPr id="213" name="Google Shape;213;p31"/>
          <p:cNvSpPr txBox="1"/>
          <p:nvPr>
            <p:ph idx="9" type="subTitle"/>
          </p:nvPr>
        </p:nvSpPr>
        <p:spPr>
          <a:xfrm>
            <a:off x="2520488" y="3438100"/>
            <a:ext cx="183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Value Add</a:t>
            </a:r>
            <a:endParaRPr/>
          </a:p>
        </p:txBody>
      </p:sp>
      <p:sp>
        <p:nvSpPr>
          <p:cNvPr id="214" name="Google Shape;214;p31"/>
          <p:cNvSpPr txBox="1"/>
          <p:nvPr>
            <p:ph idx="13" type="subTitle"/>
          </p:nvPr>
        </p:nvSpPr>
        <p:spPr>
          <a:xfrm>
            <a:off x="4863213" y="3438050"/>
            <a:ext cx="183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App Demo</a:t>
            </a:r>
            <a:endParaRPr/>
          </a:p>
          <a:p>
            <a:pPr indent="0" lvl="0" marL="0" rtl="0" algn="ctr">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88" name="Shape 488"/>
        <p:cNvGrpSpPr/>
        <p:nvPr/>
      </p:nvGrpSpPr>
      <p:grpSpPr>
        <a:xfrm>
          <a:off x="0" y="0"/>
          <a:ext cx="0" cy="0"/>
          <a:chOff x="0" y="0"/>
          <a:chExt cx="0" cy="0"/>
        </a:xfrm>
      </p:grpSpPr>
      <p:sp>
        <p:nvSpPr>
          <p:cNvPr id="489" name="Google Shape;489;p49"/>
          <p:cNvSpPr/>
          <p:nvPr/>
        </p:nvSpPr>
        <p:spPr>
          <a:xfrm rot="-8990208">
            <a:off x="8374944" y="233180"/>
            <a:ext cx="1406666" cy="3717904"/>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9"/>
          <p:cNvSpPr txBox="1"/>
          <p:nvPr>
            <p:ph idx="1" type="body"/>
          </p:nvPr>
        </p:nvSpPr>
        <p:spPr>
          <a:xfrm>
            <a:off x="713225" y="1152475"/>
            <a:ext cx="7717500" cy="124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Here’s an assortment of alternative resources whose style fits the one of this template:</a:t>
            </a:r>
            <a:endParaRPr/>
          </a:p>
          <a:p>
            <a:pPr indent="0" lvl="0" marL="0" rtl="0" algn="l">
              <a:spcBef>
                <a:spcPts val="1000"/>
              </a:spcBef>
              <a:spcAft>
                <a:spcPts val="0"/>
              </a:spcAft>
              <a:buNone/>
            </a:pPr>
            <a:r>
              <a:rPr lang="en" sz="2100">
                <a:latin typeface="Montserrat ExtraBold"/>
                <a:ea typeface="Montserrat ExtraBold"/>
                <a:cs typeface="Montserrat ExtraBold"/>
                <a:sym typeface="Montserrat ExtraBold"/>
              </a:rPr>
              <a:t>Vectors:</a:t>
            </a:r>
            <a:endParaRPr sz="2100">
              <a:latin typeface="Montserrat ExtraBold"/>
              <a:ea typeface="Montserrat ExtraBold"/>
              <a:cs typeface="Montserrat ExtraBold"/>
              <a:sym typeface="Montserrat ExtraBold"/>
            </a:endParaRPr>
          </a:p>
          <a:p>
            <a:pPr indent="-304800" lvl="0" marL="457200" rtl="0" algn="l">
              <a:spcBef>
                <a:spcPts val="1000"/>
              </a:spcBef>
              <a:spcAft>
                <a:spcPts val="0"/>
              </a:spcAft>
              <a:buSzPts val="1200"/>
              <a:buFont typeface="Open Sans"/>
              <a:buChar char="●"/>
            </a:pPr>
            <a:r>
              <a:rPr lang="en" u="sng">
                <a:hlinkClick r:id="rId3"/>
              </a:rPr>
              <a:t>Business people illustration concept</a:t>
            </a:r>
            <a:endParaRPr/>
          </a:p>
        </p:txBody>
      </p:sp>
      <p:sp>
        <p:nvSpPr>
          <p:cNvPr id="491" name="Google Shape;491;p4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a:t>
            </a:r>
            <a:r>
              <a:rPr lang="en">
                <a:solidFill>
                  <a:schemeClr val="accent1"/>
                </a:solidFill>
                <a:highlight>
                  <a:schemeClr val="dk1"/>
                </a:highlight>
              </a:rPr>
              <a:t>resources</a:t>
            </a:r>
            <a:endParaRPr>
              <a:solidFill>
                <a:schemeClr val="accent1"/>
              </a:solidFill>
              <a:highlight>
                <a:schemeClr val="dk1"/>
              </a:highlight>
            </a:endParaRPr>
          </a:p>
        </p:txBody>
      </p:sp>
      <p:sp>
        <p:nvSpPr>
          <p:cNvPr id="492" name="Google Shape;492;p49"/>
          <p:cNvSpPr/>
          <p:nvPr/>
        </p:nvSpPr>
        <p:spPr>
          <a:xfrm rot="2700486">
            <a:off x="540165" y="2709639"/>
            <a:ext cx="1499137" cy="3961778"/>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3" name="Google Shape;493;p49"/>
          <p:cNvGrpSpPr/>
          <p:nvPr/>
        </p:nvGrpSpPr>
        <p:grpSpPr>
          <a:xfrm>
            <a:off x="3906207" y="2111236"/>
            <a:ext cx="1448081" cy="2984766"/>
            <a:chOff x="3906207" y="2111236"/>
            <a:chExt cx="1448081" cy="2984766"/>
          </a:xfrm>
        </p:grpSpPr>
        <p:grpSp>
          <p:nvGrpSpPr>
            <p:cNvPr id="494" name="Google Shape;494;p49"/>
            <p:cNvGrpSpPr/>
            <p:nvPr/>
          </p:nvGrpSpPr>
          <p:grpSpPr>
            <a:xfrm>
              <a:off x="3906207" y="2111236"/>
              <a:ext cx="1448081" cy="2984766"/>
              <a:chOff x="1131750" y="1091500"/>
              <a:chExt cx="1800200" cy="3710550"/>
            </a:xfrm>
          </p:grpSpPr>
          <p:sp>
            <p:nvSpPr>
              <p:cNvPr id="495" name="Google Shape;495;p49"/>
              <p:cNvSpPr/>
              <p:nvPr/>
            </p:nvSpPr>
            <p:spPr>
              <a:xfrm>
                <a:off x="2673575" y="1708800"/>
                <a:ext cx="258375" cy="326000"/>
              </a:xfrm>
              <a:custGeom>
                <a:rect b="b" l="l" r="r" t="t"/>
                <a:pathLst>
                  <a:path extrusionOk="0" h="13040" w="10335">
                    <a:moveTo>
                      <a:pt x="9240" y="1"/>
                    </a:moveTo>
                    <a:cubicBezTo>
                      <a:pt x="8229" y="1"/>
                      <a:pt x="5098" y="3161"/>
                      <a:pt x="4225" y="4093"/>
                    </a:cubicBezTo>
                    <a:lnTo>
                      <a:pt x="3982" y="4306"/>
                    </a:lnTo>
                    <a:cubicBezTo>
                      <a:pt x="3982" y="4306"/>
                      <a:pt x="3952" y="4275"/>
                      <a:pt x="3830" y="4184"/>
                    </a:cubicBezTo>
                    <a:cubicBezTo>
                      <a:pt x="3510" y="3971"/>
                      <a:pt x="2728" y="3519"/>
                      <a:pt x="1985" y="3519"/>
                    </a:cubicBezTo>
                    <a:cubicBezTo>
                      <a:pt x="1668" y="3519"/>
                      <a:pt x="1358" y="3601"/>
                      <a:pt x="1094" y="3819"/>
                    </a:cubicBezTo>
                    <a:cubicBezTo>
                      <a:pt x="0" y="4701"/>
                      <a:pt x="122" y="9108"/>
                      <a:pt x="122" y="9108"/>
                    </a:cubicBezTo>
                    <a:cubicBezTo>
                      <a:pt x="122" y="9108"/>
                      <a:pt x="639" y="12360"/>
                      <a:pt x="3070" y="12968"/>
                    </a:cubicBezTo>
                    <a:cubicBezTo>
                      <a:pt x="3279" y="13017"/>
                      <a:pt x="3486" y="13040"/>
                      <a:pt x="3690" y="13040"/>
                    </a:cubicBezTo>
                    <a:cubicBezTo>
                      <a:pt x="5393" y="13040"/>
                      <a:pt x="6908" y="11492"/>
                      <a:pt x="7478" y="10841"/>
                    </a:cubicBezTo>
                    <a:cubicBezTo>
                      <a:pt x="7630" y="10658"/>
                      <a:pt x="7721" y="10537"/>
                      <a:pt x="7721" y="10537"/>
                    </a:cubicBezTo>
                    <a:lnTo>
                      <a:pt x="8085" y="10537"/>
                    </a:lnTo>
                    <a:cubicBezTo>
                      <a:pt x="8602" y="10537"/>
                      <a:pt x="9514" y="10415"/>
                      <a:pt x="9848" y="9807"/>
                    </a:cubicBezTo>
                    <a:cubicBezTo>
                      <a:pt x="10335" y="8956"/>
                      <a:pt x="8511" y="8348"/>
                      <a:pt x="8511" y="8348"/>
                    </a:cubicBezTo>
                    <a:cubicBezTo>
                      <a:pt x="8511" y="8348"/>
                      <a:pt x="9453" y="7497"/>
                      <a:pt x="9241" y="6889"/>
                    </a:cubicBezTo>
                    <a:cubicBezTo>
                      <a:pt x="8997" y="6281"/>
                      <a:pt x="7751" y="6160"/>
                      <a:pt x="7751" y="6160"/>
                    </a:cubicBezTo>
                    <a:cubicBezTo>
                      <a:pt x="7751" y="6160"/>
                      <a:pt x="9119" y="5309"/>
                      <a:pt x="8663" y="4549"/>
                    </a:cubicBezTo>
                    <a:cubicBezTo>
                      <a:pt x="8454" y="4187"/>
                      <a:pt x="8170" y="4061"/>
                      <a:pt x="7876" y="4061"/>
                    </a:cubicBezTo>
                    <a:cubicBezTo>
                      <a:pt x="7231" y="4061"/>
                      <a:pt x="6537" y="4668"/>
                      <a:pt x="6475" y="4731"/>
                    </a:cubicBezTo>
                    <a:cubicBezTo>
                      <a:pt x="6535" y="4610"/>
                      <a:pt x="10304" y="354"/>
                      <a:pt x="9362" y="20"/>
                    </a:cubicBezTo>
                    <a:cubicBezTo>
                      <a:pt x="9326" y="7"/>
                      <a:pt x="9285" y="1"/>
                      <a:pt x="9240" y="1"/>
                    </a:cubicBezTo>
                    <a:close/>
                  </a:path>
                </a:pathLst>
              </a:custGeom>
              <a:solidFill>
                <a:srgbClr val="FF8C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9"/>
              <p:cNvSpPr/>
              <p:nvPr/>
            </p:nvSpPr>
            <p:spPr>
              <a:xfrm>
                <a:off x="2014750" y="1757925"/>
                <a:ext cx="786500" cy="617050"/>
              </a:xfrm>
              <a:custGeom>
                <a:rect b="b" l="l" r="r" t="t"/>
                <a:pathLst>
                  <a:path extrusionOk="0" h="24682" w="31460">
                    <a:moveTo>
                      <a:pt x="16900" y="16323"/>
                    </a:moveTo>
                    <a:lnTo>
                      <a:pt x="16931" y="16353"/>
                    </a:lnTo>
                    <a:lnTo>
                      <a:pt x="16900" y="16323"/>
                    </a:lnTo>
                    <a:close/>
                    <a:moveTo>
                      <a:pt x="8085" y="0"/>
                    </a:moveTo>
                    <a:lnTo>
                      <a:pt x="0" y="699"/>
                    </a:lnTo>
                    <a:lnTo>
                      <a:pt x="31" y="1155"/>
                    </a:lnTo>
                    <a:cubicBezTo>
                      <a:pt x="31" y="1277"/>
                      <a:pt x="61" y="1429"/>
                      <a:pt x="61" y="1550"/>
                    </a:cubicBezTo>
                    <a:cubicBezTo>
                      <a:pt x="61" y="1672"/>
                      <a:pt x="91" y="1824"/>
                      <a:pt x="91" y="1915"/>
                    </a:cubicBezTo>
                    <a:cubicBezTo>
                      <a:pt x="91" y="2037"/>
                      <a:pt x="152" y="2189"/>
                      <a:pt x="152" y="2310"/>
                    </a:cubicBezTo>
                    <a:cubicBezTo>
                      <a:pt x="213" y="2797"/>
                      <a:pt x="304" y="3252"/>
                      <a:pt x="365" y="3739"/>
                    </a:cubicBezTo>
                    <a:cubicBezTo>
                      <a:pt x="547" y="4742"/>
                      <a:pt x="760" y="5654"/>
                      <a:pt x="1003" y="6596"/>
                    </a:cubicBezTo>
                    <a:cubicBezTo>
                      <a:pt x="1550" y="8450"/>
                      <a:pt x="2189" y="10274"/>
                      <a:pt x="2979" y="12067"/>
                    </a:cubicBezTo>
                    <a:lnTo>
                      <a:pt x="3283" y="12705"/>
                    </a:lnTo>
                    <a:cubicBezTo>
                      <a:pt x="3404" y="12918"/>
                      <a:pt x="3526" y="13131"/>
                      <a:pt x="3648" y="13374"/>
                    </a:cubicBezTo>
                    <a:cubicBezTo>
                      <a:pt x="3739" y="13557"/>
                      <a:pt x="3860" y="13769"/>
                      <a:pt x="3982" y="14012"/>
                    </a:cubicBezTo>
                    <a:lnTo>
                      <a:pt x="4316" y="14651"/>
                    </a:lnTo>
                    <a:cubicBezTo>
                      <a:pt x="4803" y="15502"/>
                      <a:pt x="5319" y="16353"/>
                      <a:pt x="5867" y="17174"/>
                    </a:cubicBezTo>
                    <a:cubicBezTo>
                      <a:pt x="6444" y="17994"/>
                      <a:pt x="7052" y="18785"/>
                      <a:pt x="7690" y="19544"/>
                    </a:cubicBezTo>
                    <a:cubicBezTo>
                      <a:pt x="8359" y="20304"/>
                      <a:pt x="9028" y="21064"/>
                      <a:pt x="9757" y="21763"/>
                    </a:cubicBezTo>
                    <a:cubicBezTo>
                      <a:pt x="9909" y="21946"/>
                      <a:pt x="10092" y="22098"/>
                      <a:pt x="10274" y="22280"/>
                    </a:cubicBezTo>
                    <a:lnTo>
                      <a:pt x="10851" y="22797"/>
                    </a:lnTo>
                    <a:lnTo>
                      <a:pt x="11125" y="23040"/>
                    </a:lnTo>
                    <a:lnTo>
                      <a:pt x="11186" y="23131"/>
                    </a:lnTo>
                    <a:lnTo>
                      <a:pt x="11277" y="23192"/>
                    </a:lnTo>
                    <a:lnTo>
                      <a:pt x="11399" y="23283"/>
                    </a:lnTo>
                    <a:cubicBezTo>
                      <a:pt x="11551" y="23405"/>
                      <a:pt x="11642" y="23465"/>
                      <a:pt x="11794" y="23587"/>
                    </a:cubicBezTo>
                    <a:cubicBezTo>
                      <a:pt x="12371" y="23952"/>
                      <a:pt x="13010" y="24256"/>
                      <a:pt x="13678" y="24469"/>
                    </a:cubicBezTo>
                    <a:cubicBezTo>
                      <a:pt x="13861" y="24499"/>
                      <a:pt x="14013" y="24529"/>
                      <a:pt x="14165" y="24560"/>
                    </a:cubicBezTo>
                    <a:cubicBezTo>
                      <a:pt x="14225" y="24560"/>
                      <a:pt x="14317" y="24621"/>
                      <a:pt x="14377" y="24621"/>
                    </a:cubicBezTo>
                    <a:cubicBezTo>
                      <a:pt x="14469" y="24621"/>
                      <a:pt x="14529" y="24651"/>
                      <a:pt x="14620" y="24651"/>
                    </a:cubicBezTo>
                    <a:cubicBezTo>
                      <a:pt x="14772" y="24651"/>
                      <a:pt x="14924" y="24681"/>
                      <a:pt x="15076" y="24681"/>
                    </a:cubicBezTo>
                    <a:lnTo>
                      <a:pt x="15897" y="24681"/>
                    </a:lnTo>
                    <a:cubicBezTo>
                      <a:pt x="16019" y="24681"/>
                      <a:pt x="16171" y="24651"/>
                      <a:pt x="16292" y="24651"/>
                    </a:cubicBezTo>
                    <a:cubicBezTo>
                      <a:pt x="16444" y="24651"/>
                      <a:pt x="16566" y="24621"/>
                      <a:pt x="16657" y="24621"/>
                    </a:cubicBezTo>
                    <a:cubicBezTo>
                      <a:pt x="16748" y="24621"/>
                      <a:pt x="16779" y="24560"/>
                      <a:pt x="16870" y="24560"/>
                    </a:cubicBezTo>
                    <a:lnTo>
                      <a:pt x="17022" y="24529"/>
                    </a:lnTo>
                    <a:cubicBezTo>
                      <a:pt x="17873" y="24347"/>
                      <a:pt x="18602" y="24073"/>
                      <a:pt x="19210" y="23769"/>
                    </a:cubicBezTo>
                    <a:cubicBezTo>
                      <a:pt x="19818" y="23465"/>
                      <a:pt x="20365" y="23162"/>
                      <a:pt x="20852" y="22858"/>
                    </a:cubicBezTo>
                    <a:cubicBezTo>
                      <a:pt x="21308" y="22554"/>
                      <a:pt x="21763" y="22250"/>
                      <a:pt x="22189" y="21915"/>
                    </a:cubicBezTo>
                    <a:cubicBezTo>
                      <a:pt x="23010" y="21277"/>
                      <a:pt x="23770" y="20608"/>
                      <a:pt x="24469" y="19940"/>
                    </a:cubicBezTo>
                    <a:lnTo>
                      <a:pt x="25472" y="18906"/>
                    </a:lnTo>
                    <a:cubicBezTo>
                      <a:pt x="25776" y="18572"/>
                      <a:pt x="26140" y="18237"/>
                      <a:pt x="26444" y="17873"/>
                    </a:cubicBezTo>
                    <a:cubicBezTo>
                      <a:pt x="27052" y="17204"/>
                      <a:pt x="27660" y="16505"/>
                      <a:pt x="28207" y="15806"/>
                    </a:cubicBezTo>
                    <a:cubicBezTo>
                      <a:pt x="28785" y="15076"/>
                      <a:pt x="29362" y="14347"/>
                      <a:pt x="29879" y="13617"/>
                    </a:cubicBezTo>
                    <a:cubicBezTo>
                      <a:pt x="30153" y="13253"/>
                      <a:pt x="30426" y="12918"/>
                      <a:pt x="30700" y="12523"/>
                    </a:cubicBezTo>
                    <a:lnTo>
                      <a:pt x="31065" y="11946"/>
                    </a:lnTo>
                    <a:lnTo>
                      <a:pt x="31247" y="11642"/>
                    </a:lnTo>
                    <a:lnTo>
                      <a:pt x="31460" y="11338"/>
                    </a:lnTo>
                    <a:lnTo>
                      <a:pt x="25289" y="6718"/>
                    </a:lnTo>
                    <a:lnTo>
                      <a:pt x="24499" y="7599"/>
                    </a:lnTo>
                    <a:cubicBezTo>
                      <a:pt x="24226" y="7903"/>
                      <a:pt x="23922" y="8207"/>
                      <a:pt x="23648" y="8511"/>
                    </a:cubicBezTo>
                    <a:cubicBezTo>
                      <a:pt x="23131" y="9119"/>
                      <a:pt x="22554" y="9727"/>
                      <a:pt x="21976" y="10274"/>
                    </a:cubicBezTo>
                    <a:cubicBezTo>
                      <a:pt x="21429" y="10882"/>
                      <a:pt x="20852" y="11459"/>
                      <a:pt x="20274" y="12006"/>
                    </a:cubicBezTo>
                    <a:cubicBezTo>
                      <a:pt x="19697" y="12523"/>
                      <a:pt x="19149" y="13070"/>
                      <a:pt x="18572" y="13557"/>
                    </a:cubicBezTo>
                    <a:cubicBezTo>
                      <a:pt x="17994" y="14043"/>
                      <a:pt x="17417" y="14499"/>
                      <a:pt x="16900" y="14894"/>
                    </a:cubicBezTo>
                    <a:cubicBezTo>
                      <a:pt x="16596" y="15107"/>
                      <a:pt x="16323" y="15259"/>
                      <a:pt x="16110" y="15411"/>
                    </a:cubicBezTo>
                    <a:cubicBezTo>
                      <a:pt x="16076" y="15429"/>
                      <a:pt x="16043" y="15448"/>
                      <a:pt x="16011" y="15465"/>
                    </a:cubicBezTo>
                    <a:lnTo>
                      <a:pt x="16011" y="15465"/>
                    </a:lnTo>
                    <a:lnTo>
                      <a:pt x="15988" y="15441"/>
                    </a:lnTo>
                    <a:cubicBezTo>
                      <a:pt x="15502" y="14924"/>
                      <a:pt x="14985" y="14377"/>
                      <a:pt x="14529" y="13860"/>
                    </a:cubicBezTo>
                    <a:cubicBezTo>
                      <a:pt x="14073" y="13313"/>
                      <a:pt x="13617" y="12766"/>
                      <a:pt x="13222" y="12158"/>
                    </a:cubicBezTo>
                    <a:cubicBezTo>
                      <a:pt x="13010" y="11854"/>
                      <a:pt x="12797" y="11550"/>
                      <a:pt x="12614" y="11246"/>
                    </a:cubicBezTo>
                    <a:cubicBezTo>
                      <a:pt x="12493" y="11094"/>
                      <a:pt x="12402" y="10943"/>
                      <a:pt x="12280" y="10791"/>
                    </a:cubicBezTo>
                    <a:cubicBezTo>
                      <a:pt x="12189" y="10639"/>
                      <a:pt x="12067" y="10487"/>
                      <a:pt x="11976" y="10335"/>
                    </a:cubicBezTo>
                    <a:cubicBezTo>
                      <a:pt x="11611" y="9727"/>
                      <a:pt x="11277" y="9058"/>
                      <a:pt x="10912" y="8389"/>
                    </a:cubicBezTo>
                    <a:cubicBezTo>
                      <a:pt x="10730" y="8055"/>
                      <a:pt x="10578" y="7690"/>
                      <a:pt x="10426" y="7356"/>
                    </a:cubicBezTo>
                    <a:lnTo>
                      <a:pt x="9970" y="6322"/>
                    </a:lnTo>
                    <a:cubicBezTo>
                      <a:pt x="9666" y="5654"/>
                      <a:pt x="9392" y="4924"/>
                      <a:pt x="9180" y="4195"/>
                    </a:cubicBezTo>
                    <a:cubicBezTo>
                      <a:pt x="8936" y="3496"/>
                      <a:pt x="8724" y="2766"/>
                      <a:pt x="8541" y="2037"/>
                    </a:cubicBezTo>
                    <a:cubicBezTo>
                      <a:pt x="8420" y="1702"/>
                      <a:pt x="8329" y="1307"/>
                      <a:pt x="8268" y="973"/>
                    </a:cubicBezTo>
                    <a:cubicBezTo>
                      <a:pt x="8237" y="912"/>
                      <a:pt x="8207" y="790"/>
                      <a:pt x="8207" y="699"/>
                    </a:cubicBezTo>
                    <a:cubicBezTo>
                      <a:pt x="8207" y="638"/>
                      <a:pt x="8146" y="517"/>
                      <a:pt x="8146" y="456"/>
                    </a:cubicBezTo>
                    <a:lnTo>
                      <a:pt x="8116" y="182"/>
                    </a:lnTo>
                    <a:lnTo>
                      <a:pt x="8085" y="61"/>
                    </a:lnTo>
                    <a:lnTo>
                      <a:pt x="808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9"/>
              <p:cNvSpPr/>
              <p:nvPr/>
            </p:nvSpPr>
            <p:spPr>
              <a:xfrm>
                <a:off x="1632525" y="4308875"/>
                <a:ext cx="120075" cy="147425"/>
              </a:xfrm>
              <a:custGeom>
                <a:rect b="b" l="l" r="r" t="t"/>
                <a:pathLst>
                  <a:path extrusionOk="0" h="5897" w="4803">
                    <a:moveTo>
                      <a:pt x="2219" y="0"/>
                    </a:moveTo>
                    <a:lnTo>
                      <a:pt x="0" y="1885"/>
                    </a:lnTo>
                    <a:lnTo>
                      <a:pt x="2553" y="5897"/>
                    </a:lnTo>
                    <a:lnTo>
                      <a:pt x="4803" y="4043"/>
                    </a:lnTo>
                    <a:lnTo>
                      <a:pt x="2219" y="0"/>
                    </a:lnTo>
                    <a:close/>
                  </a:path>
                </a:pathLst>
              </a:custGeom>
              <a:solidFill>
                <a:srgbClr val="FF8C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9"/>
              <p:cNvSpPr/>
              <p:nvPr/>
            </p:nvSpPr>
            <p:spPr>
              <a:xfrm>
                <a:off x="1457750" y="4338950"/>
                <a:ext cx="282700" cy="461575"/>
              </a:xfrm>
              <a:custGeom>
                <a:rect b="b" l="l" r="r" t="t"/>
                <a:pathLst>
                  <a:path extrusionOk="0" h="18463" w="11308">
                    <a:moveTo>
                      <a:pt x="7104" y="0"/>
                    </a:moveTo>
                    <a:cubicBezTo>
                      <a:pt x="6928" y="0"/>
                      <a:pt x="6720" y="62"/>
                      <a:pt x="6474" y="226"/>
                    </a:cubicBezTo>
                    <a:cubicBezTo>
                      <a:pt x="6353" y="286"/>
                      <a:pt x="6170" y="378"/>
                      <a:pt x="5927" y="469"/>
                    </a:cubicBezTo>
                    <a:cubicBezTo>
                      <a:pt x="5775" y="530"/>
                      <a:pt x="5623" y="590"/>
                      <a:pt x="5471" y="682"/>
                    </a:cubicBezTo>
                    <a:cubicBezTo>
                      <a:pt x="4104" y="1289"/>
                      <a:pt x="1854" y="2141"/>
                      <a:pt x="699" y="3022"/>
                    </a:cubicBezTo>
                    <a:cubicBezTo>
                      <a:pt x="395" y="3296"/>
                      <a:pt x="122" y="3508"/>
                      <a:pt x="0" y="3752"/>
                    </a:cubicBezTo>
                    <a:lnTo>
                      <a:pt x="9362" y="18463"/>
                    </a:lnTo>
                    <a:cubicBezTo>
                      <a:pt x="9362" y="18463"/>
                      <a:pt x="9788" y="18463"/>
                      <a:pt x="10213" y="18098"/>
                    </a:cubicBezTo>
                    <a:cubicBezTo>
                      <a:pt x="10791" y="17582"/>
                      <a:pt x="11307" y="16396"/>
                      <a:pt x="10821" y="13630"/>
                    </a:cubicBezTo>
                    <a:cubicBezTo>
                      <a:pt x="10456" y="11472"/>
                      <a:pt x="9879" y="9040"/>
                      <a:pt x="10183" y="7217"/>
                    </a:cubicBezTo>
                    <a:cubicBezTo>
                      <a:pt x="10487" y="5332"/>
                      <a:pt x="10517" y="4724"/>
                      <a:pt x="10517" y="4724"/>
                    </a:cubicBezTo>
                    <a:cubicBezTo>
                      <a:pt x="10608" y="3296"/>
                      <a:pt x="7356" y="3022"/>
                      <a:pt x="7873" y="590"/>
                    </a:cubicBezTo>
                    <a:cubicBezTo>
                      <a:pt x="7873" y="590"/>
                      <a:pt x="7647" y="0"/>
                      <a:pt x="7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9"/>
              <p:cNvSpPr/>
              <p:nvPr/>
            </p:nvSpPr>
            <p:spPr>
              <a:xfrm>
                <a:off x="1457750" y="4414500"/>
                <a:ext cx="255350" cy="386025"/>
              </a:xfrm>
              <a:custGeom>
                <a:rect b="b" l="l" r="r" t="t"/>
                <a:pathLst>
                  <a:path extrusionOk="0" h="15441" w="10214">
                    <a:moveTo>
                      <a:pt x="699" y="0"/>
                    </a:moveTo>
                    <a:cubicBezTo>
                      <a:pt x="395" y="274"/>
                      <a:pt x="122" y="486"/>
                      <a:pt x="0" y="730"/>
                    </a:cubicBezTo>
                    <a:lnTo>
                      <a:pt x="9362" y="15441"/>
                    </a:lnTo>
                    <a:cubicBezTo>
                      <a:pt x="9362" y="15441"/>
                      <a:pt x="9788" y="15441"/>
                      <a:pt x="10213" y="15015"/>
                    </a:cubicBezTo>
                    <a:lnTo>
                      <a:pt x="6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9"/>
              <p:cNvSpPr/>
              <p:nvPr/>
            </p:nvSpPr>
            <p:spPr>
              <a:xfrm>
                <a:off x="1655300" y="2836950"/>
                <a:ext cx="733325" cy="1606450"/>
              </a:xfrm>
              <a:custGeom>
                <a:rect b="b" l="l" r="r" t="t"/>
                <a:pathLst>
                  <a:path extrusionOk="0" h="64258" w="29333">
                    <a:moveTo>
                      <a:pt x="24895" y="1"/>
                    </a:moveTo>
                    <a:lnTo>
                      <a:pt x="22767" y="761"/>
                    </a:lnTo>
                    <a:lnTo>
                      <a:pt x="22281" y="943"/>
                    </a:lnTo>
                    <a:lnTo>
                      <a:pt x="13405" y="4043"/>
                    </a:lnTo>
                    <a:lnTo>
                      <a:pt x="13679" y="5533"/>
                    </a:lnTo>
                    <a:lnTo>
                      <a:pt x="17691" y="29211"/>
                    </a:lnTo>
                    <a:cubicBezTo>
                      <a:pt x="15959" y="30974"/>
                      <a:pt x="14287" y="33314"/>
                      <a:pt x="12767" y="35776"/>
                    </a:cubicBezTo>
                    <a:cubicBezTo>
                      <a:pt x="12737" y="35837"/>
                      <a:pt x="12737" y="35868"/>
                      <a:pt x="12676" y="35898"/>
                    </a:cubicBezTo>
                    <a:cubicBezTo>
                      <a:pt x="12463" y="36293"/>
                      <a:pt x="12281" y="36627"/>
                      <a:pt x="12038" y="36992"/>
                    </a:cubicBezTo>
                    <a:cubicBezTo>
                      <a:pt x="10943" y="38907"/>
                      <a:pt x="9940" y="40883"/>
                      <a:pt x="9120" y="42615"/>
                    </a:cubicBezTo>
                    <a:cubicBezTo>
                      <a:pt x="8025" y="45017"/>
                      <a:pt x="4925" y="50214"/>
                      <a:pt x="2706" y="53983"/>
                    </a:cubicBezTo>
                    <a:cubicBezTo>
                      <a:pt x="2220" y="54865"/>
                      <a:pt x="1703" y="55625"/>
                      <a:pt x="1338" y="56263"/>
                    </a:cubicBezTo>
                    <a:cubicBezTo>
                      <a:pt x="1186" y="56476"/>
                      <a:pt x="1065" y="56689"/>
                      <a:pt x="943" y="56871"/>
                    </a:cubicBezTo>
                    <a:cubicBezTo>
                      <a:pt x="366" y="57813"/>
                      <a:pt x="1" y="58421"/>
                      <a:pt x="1" y="58421"/>
                    </a:cubicBezTo>
                    <a:cubicBezTo>
                      <a:pt x="1308" y="61278"/>
                      <a:pt x="4104" y="64257"/>
                      <a:pt x="4104" y="64257"/>
                    </a:cubicBezTo>
                    <a:cubicBezTo>
                      <a:pt x="4287" y="64135"/>
                      <a:pt x="4500" y="64044"/>
                      <a:pt x="4682" y="63953"/>
                    </a:cubicBezTo>
                    <a:cubicBezTo>
                      <a:pt x="5107" y="63740"/>
                      <a:pt x="5442" y="63528"/>
                      <a:pt x="5807" y="63284"/>
                    </a:cubicBezTo>
                    <a:lnTo>
                      <a:pt x="6384" y="62950"/>
                    </a:lnTo>
                    <a:cubicBezTo>
                      <a:pt x="8147" y="61825"/>
                      <a:pt x="9667" y="60458"/>
                      <a:pt x="11491" y="58239"/>
                    </a:cubicBezTo>
                    <a:cubicBezTo>
                      <a:pt x="11886" y="57722"/>
                      <a:pt x="12311" y="57205"/>
                      <a:pt x="12737" y="56689"/>
                    </a:cubicBezTo>
                    <a:cubicBezTo>
                      <a:pt x="13679" y="55503"/>
                      <a:pt x="14591" y="54257"/>
                      <a:pt x="15503" y="53041"/>
                    </a:cubicBezTo>
                    <a:cubicBezTo>
                      <a:pt x="21734" y="44500"/>
                      <a:pt x="26749" y="35412"/>
                      <a:pt x="27904" y="33284"/>
                    </a:cubicBezTo>
                    <a:cubicBezTo>
                      <a:pt x="28087" y="32980"/>
                      <a:pt x="28147" y="32828"/>
                      <a:pt x="28147" y="32828"/>
                    </a:cubicBezTo>
                    <a:lnTo>
                      <a:pt x="28147" y="32706"/>
                    </a:lnTo>
                    <a:cubicBezTo>
                      <a:pt x="29333" y="23892"/>
                      <a:pt x="26719" y="8724"/>
                      <a:pt x="25412" y="2615"/>
                    </a:cubicBezTo>
                    <a:cubicBezTo>
                      <a:pt x="25381" y="2463"/>
                      <a:pt x="25351" y="2280"/>
                      <a:pt x="25321" y="2129"/>
                    </a:cubicBezTo>
                    <a:cubicBezTo>
                      <a:pt x="25047" y="761"/>
                      <a:pt x="24895" y="1"/>
                      <a:pt x="248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9"/>
              <p:cNvSpPr/>
              <p:nvPr/>
            </p:nvSpPr>
            <p:spPr>
              <a:xfrm>
                <a:off x="1610475" y="2570225"/>
                <a:ext cx="705975" cy="416650"/>
              </a:xfrm>
              <a:custGeom>
                <a:rect b="b" l="l" r="r" t="t"/>
                <a:pathLst>
                  <a:path extrusionOk="0" h="16666" w="28239">
                    <a:moveTo>
                      <a:pt x="24104" y="1"/>
                    </a:moveTo>
                    <a:lnTo>
                      <a:pt x="700" y="4895"/>
                    </a:lnTo>
                    <a:cubicBezTo>
                      <a:pt x="700" y="4895"/>
                      <a:pt x="1" y="11247"/>
                      <a:pt x="1460" y="14743"/>
                    </a:cubicBezTo>
                    <a:cubicBezTo>
                      <a:pt x="2010" y="16101"/>
                      <a:pt x="5117" y="16665"/>
                      <a:pt x="9001" y="16665"/>
                    </a:cubicBezTo>
                    <a:cubicBezTo>
                      <a:pt x="15200" y="16665"/>
                      <a:pt x="23378" y="15227"/>
                      <a:pt x="26293" y="13284"/>
                    </a:cubicBezTo>
                    <a:cubicBezTo>
                      <a:pt x="28238" y="12007"/>
                      <a:pt x="24104" y="1"/>
                      <a:pt x="24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9"/>
              <p:cNvSpPr/>
              <p:nvPr/>
            </p:nvSpPr>
            <p:spPr>
              <a:xfrm>
                <a:off x="1822500" y="4515550"/>
                <a:ext cx="139075" cy="97300"/>
              </a:xfrm>
              <a:custGeom>
                <a:rect b="b" l="l" r="r" t="t"/>
                <a:pathLst>
                  <a:path extrusionOk="0" h="3892" w="5563">
                    <a:moveTo>
                      <a:pt x="5562" y="1"/>
                    </a:moveTo>
                    <a:lnTo>
                      <a:pt x="0" y="183"/>
                    </a:lnTo>
                    <a:lnTo>
                      <a:pt x="486" y="3891"/>
                    </a:lnTo>
                    <a:lnTo>
                      <a:pt x="5289" y="3891"/>
                    </a:lnTo>
                    <a:lnTo>
                      <a:pt x="5562" y="1"/>
                    </a:lnTo>
                    <a:close/>
                  </a:path>
                </a:pathLst>
              </a:custGeom>
              <a:solidFill>
                <a:srgbClr val="FF8C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9"/>
              <p:cNvSpPr/>
              <p:nvPr/>
            </p:nvSpPr>
            <p:spPr>
              <a:xfrm>
                <a:off x="1624150" y="2794725"/>
                <a:ext cx="349575" cy="1736050"/>
              </a:xfrm>
              <a:custGeom>
                <a:rect b="b" l="l" r="r" t="t"/>
                <a:pathLst>
                  <a:path extrusionOk="0" h="69442" w="13983">
                    <a:moveTo>
                      <a:pt x="1392" y="0"/>
                    </a:moveTo>
                    <a:cubicBezTo>
                      <a:pt x="844" y="0"/>
                      <a:pt x="370" y="71"/>
                      <a:pt x="1" y="231"/>
                    </a:cubicBezTo>
                    <a:cubicBezTo>
                      <a:pt x="1" y="231"/>
                      <a:pt x="122" y="1690"/>
                      <a:pt x="335" y="4000"/>
                    </a:cubicBezTo>
                    <a:cubicBezTo>
                      <a:pt x="335" y="4182"/>
                      <a:pt x="366" y="4334"/>
                      <a:pt x="366" y="4486"/>
                    </a:cubicBezTo>
                    <a:cubicBezTo>
                      <a:pt x="1034" y="11386"/>
                      <a:pt x="2311" y="24790"/>
                      <a:pt x="3101" y="30991"/>
                    </a:cubicBezTo>
                    <a:cubicBezTo>
                      <a:pt x="3101" y="30991"/>
                      <a:pt x="3010" y="41812"/>
                      <a:pt x="3405" y="50140"/>
                    </a:cubicBezTo>
                    <a:cubicBezTo>
                      <a:pt x="3679" y="55976"/>
                      <a:pt x="5290" y="62663"/>
                      <a:pt x="6201" y="66615"/>
                    </a:cubicBezTo>
                    <a:cubicBezTo>
                      <a:pt x="6232" y="66858"/>
                      <a:pt x="6293" y="67040"/>
                      <a:pt x="6353" y="67253"/>
                    </a:cubicBezTo>
                    <a:cubicBezTo>
                      <a:pt x="6566" y="68226"/>
                      <a:pt x="6718" y="68986"/>
                      <a:pt x="6809" y="69442"/>
                    </a:cubicBezTo>
                    <a:lnTo>
                      <a:pt x="13892" y="69442"/>
                    </a:lnTo>
                    <a:lnTo>
                      <a:pt x="13983" y="68408"/>
                    </a:lnTo>
                    <a:lnTo>
                      <a:pt x="13983" y="3969"/>
                    </a:lnTo>
                    <a:cubicBezTo>
                      <a:pt x="13983" y="3969"/>
                      <a:pt x="9849" y="1994"/>
                      <a:pt x="5928" y="900"/>
                    </a:cubicBezTo>
                    <a:cubicBezTo>
                      <a:pt x="5746" y="808"/>
                      <a:pt x="5594" y="778"/>
                      <a:pt x="5442" y="748"/>
                    </a:cubicBezTo>
                    <a:cubicBezTo>
                      <a:pt x="3951" y="298"/>
                      <a:pt x="2515" y="0"/>
                      <a:pt x="1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9"/>
              <p:cNvSpPr/>
              <p:nvPr/>
            </p:nvSpPr>
            <p:spPr>
              <a:xfrm>
                <a:off x="1727500" y="4565700"/>
                <a:ext cx="272825" cy="236350"/>
              </a:xfrm>
              <a:custGeom>
                <a:rect b="b" l="l" r="r" t="t"/>
                <a:pathLst>
                  <a:path extrusionOk="0" h="9454" w="10913">
                    <a:moveTo>
                      <a:pt x="6718" y="1"/>
                    </a:moveTo>
                    <a:cubicBezTo>
                      <a:pt x="4803" y="1"/>
                      <a:pt x="4438" y="335"/>
                      <a:pt x="4104" y="1095"/>
                    </a:cubicBezTo>
                    <a:cubicBezTo>
                      <a:pt x="4074" y="1186"/>
                      <a:pt x="3678" y="2402"/>
                      <a:pt x="3648" y="2463"/>
                    </a:cubicBezTo>
                    <a:cubicBezTo>
                      <a:pt x="3223" y="3192"/>
                      <a:pt x="4043" y="2888"/>
                      <a:pt x="1976" y="4439"/>
                    </a:cubicBezTo>
                    <a:cubicBezTo>
                      <a:pt x="457" y="5594"/>
                      <a:pt x="122" y="7326"/>
                      <a:pt x="31" y="8420"/>
                    </a:cubicBezTo>
                    <a:cubicBezTo>
                      <a:pt x="1" y="9028"/>
                      <a:pt x="31" y="9454"/>
                      <a:pt x="31" y="9454"/>
                    </a:cubicBezTo>
                    <a:lnTo>
                      <a:pt x="10821" y="9454"/>
                    </a:lnTo>
                    <a:cubicBezTo>
                      <a:pt x="10821" y="9454"/>
                      <a:pt x="10821" y="9271"/>
                      <a:pt x="10882" y="8937"/>
                    </a:cubicBezTo>
                    <a:cubicBezTo>
                      <a:pt x="10913" y="8815"/>
                      <a:pt x="10913" y="8633"/>
                      <a:pt x="10913" y="8420"/>
                    </a:cubicBezTo>
                    <a:lnTo>
                      <a:pt x="10913" y="8329"/>
                    </a:lnTo>
                    <a:cubicBezTo>
                      <a:pt x="10913" y="7752"/>
                      <a:pt x="10882" y="7053"/>
                      <a:pt x="10821" y="6414"/>
                    </a:cubicBezTo>
                    <a:cubicBezTo>
                      <a:pt x="10730" y="5806"/>
                      <a:pt x="10578" y="5046"/>
                      <a:pt x="10426" y="4287"/>
                    </a:cubicBezTo>
                    <a:cubicBezTo>
                      <a:pt x="10335" y="3983"/>
                      <a:pt x="10305" y="3679"/>
                      <a:pt x="10214" y="3405"/>
                    </a:cubicBezTo>
                    <a:cubicBezTo>
                      <a:pt x="10062" y="2736"/>
                      <a:pt x="9910" y="2159"/>
                      <a:pt x="9818" y="1885"/>
                    </a:cubicBezTo>
                    <a:cubicBezTo>
                      <a:pt x="9514" y="1247"/>
                      <a:pt x="9271" y="1"/>
                      <a:pt x="6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9"/>
              <p:cNvSpPr/>
              <p:nvPr/>
            </p:nvSpPr>
            <p:spPr>
              <a:xfrm>
                <a:off x="1727500" y="4776200"/>
                <a:ext cx="272825" cy="25850"/>
              </a:xfrm>
              <a:custGeom>
                <a:rect b="b" l="l" r="r" t="t"/>
                <a:pathLst>
                  <a:path extrusionOk="0" h="1034" w="10913">
                    <a:moveTo>
                      <a:pt x="31" y="0"/>
                    </a:moveTo>
                    <a:cubicBezTo>
                      <a:pt x="1" y="608"/>
                      <a:pt x="31" y="1034"/>
                      <a:pt x="31" y="1034"/>
                    </a:cubicBezTo>
                    <a:lnTo>
                      <a:pt x="10821" y="1034"/>
                    </a:lnTo>
                    <a:cubicBezTo>
                      <a:pt x="10821" y="1034"/>
                      <a:pt x="10913" y="608"/>
                      <a:pt x="10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9"/>
              <p:cNvSpPr/>
              <p:nvPr/>
            </p:nvSpPr>
            <p:spPr>
              <a:xfrm>
                <a:off x="1544375" y="1592250"/>
                <a:ext cx="740150" cy="1220000"/>
              </a:xfrm>
              <a:custGeom>
                <a:rect b="b" l="l" r="r" t="t"/>
                <a:pathLst>
                  <a:path extrusionOk="0" h="48800" w="29606">
                    <a:moveTo>
                      <a:pt x="11429" y="1"/>
                    </a:moveTo>
                    <a:cubicBezTo>
                      <a:pt x="11429" y="1"/>
                      <a:pt x="10851" y="457"/>
                      <a:pt x="9848" y="1004"/>
                    </a:cubicBezTo>
                    <a:cubicBezTo>
                      <a:pt x="9727" y="1034"/>
                      <a:pt x="9636" y="1126"/>
                      <a:pt x="9544" y="1156"/>
                    </a:cubicBezTo>
                    <a:cubicBezTo>
                      <a:pt x="8663" y="1581"/>
                      <a:pt x="7508" y="1977"/>
                      <a:pt x="6049" y="2220"/>
                    </a:cubicBezTo>
                    <a:cubicBezTo>
                      <a:pt x="2888" y="2706"/>
                      <a:pt x="1064" y="6050"/>
                      <a:pt x="730" y="11521"/>
                    </a:cubicBezTo>
                    <a:cubicBezTo>
                      <a:pt x="517" y="14287"/>
                      <a:pt x="335" y="16870"/>
                      <a:pt x="213" y="19393"/>
                    </a:cubicBezTo>
                    <a:cubicBezTo>
                      <a:pt x="183" y="19545"/>
                      <a:pt x="183" y="19728"/>
                      <a:pt x="183" y="19880"/>
                    </a:cubicBezTo>
                    <a:cubicBezTo>
                      <a:pt x="31" y="22950"/>
                      <a:pt x="0" y="25837"/>
                      <a:pt x="183" y="28725"/>
                    </a:cubicBezTo>
                    <a:cubicBezTo>
                      <a:pt x="213" y="29302"/>
                      <a:pt x="274" y="29910"/>
                      <a:pt x="335" y="30518"/>
                    </a:cubicBezTo>
                    <a:cubicBezTo>
                      <a:pt x="639" y="33527"/>
                      <a:pt x="1794" y="43588"/>
                      <a:pt x="2797" y="46415"/>
                    </a:cubicBezTo>
                    <a:cubicBezTo>
                      <a:pt x="6246" y="48084"/>
                      <a:pt x="10069" y="48800"/>
                      <a:pt x="13785" y="48800"/>
                    </a:cubicBezTo>
                    <a:cubicBezTo>
                      <a:pt x="20220" y="48800"/>
                      <a:pt x="26330" y="46652"/>
                      <a:pt x="29606" y="43588"/>
                    </a:cubicBezTo>
                    <a:cubicBezTo>
                      <a:pt x="28542" y="39363"/>
                      <a:pt x="27265" y="31734"/>
                      <a:pt x="26870" y="28421"/>
                    </a:cubicBezTo>
                    <a:cubicBezTo>
                      <a:pt x="26779" y="27813"/>
                      <a:pt x="26718" y="27205"/>
                      <a:pt x="26627" y="26658"/>
                    </a:cubicBezTo>
                    <a:cubicBezTo>
                      <a:pt x="26566" y="26080"/>
                      <a:pt x="26475" y="25503"/>
                      <a:pt x="26444" y="24986"/>
                    </a:cubicBezTo>
                    <a:cubicBezTo>
                      <a:pt x="26414" y="24378"/>
                      <a:pt x="26323" y="23770"/>
                      <a:pt x="26292" y="23193"/>
                    </a:cubicBezTo>
                    <a:cubicBezTo>
                      <a:pt x="26232" y="22554"/>
                      <a:pt x="26201" y="21946"/>
                      <a:pt x="26171" y="21369"/>
                    </a:cubicBezTo>
                    <a:cubicBezTo>
                      <a:pt x="26141" y="20731"/>
                      <a:pt x="26110" y="20123"/>
                      <a:pt x="26110" y="19545"/>
                    </a:cubicBezTo>
                    <a:cubicBezTo>
                      <a:pt x="25958" y="11642"/>
                      <a:pt x="27387" y="7721"/>
                      <a:pt x="27022" y="5837"/>
                    </a:cubicBezTo>
                    <a:cubicBezTo>
                      <a:pt x="26414" y="2828"/>
                      <a:pt x="23466" y="3010"/>
                      <a:pt x="20973" y="1946"/>
                    </a:cubicBezTo>
                    <a:cubicBezTo>
                      <a:pt x="20882" y="1916"/>
                      <a:pt x="20791" y="1885"/>
                      <a:pt x="20700" y="1825"/>
                    </a:cubicBezTo>
                    <a:cubicBezTo>
                      <a:pt x="19879" y="1460"/>
                      <a:pt x="19119" y="882"/>
                      <a:pt x="185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9"/>
              <p:cNvSpPr/>
              <p:nvPr/>
            </p:nvSpPr>
            <p:spPr>
              <a:xfrm>
                <a:off x="1943300" y="2634825"/>
                <a:ext cx="27400" cy="26625"/>
              </a:xfrm>
              <a:custGeom>
                <a:rect b="b" l="l" r="r" t="t"/>
                <a:pathLst>
                  <a:path extrusionOk="0" h="1065" w="1096">
                    <a:moveTo>
                      <a:pt x="578" y="1"/>
                    </a:moveTo>
                    <a:cubicBezTo>
                      <a:pt x="275" y="1"/>
                      <a:pt x="31" y="183"/>
                      <a:pt x="1" y="487"/>
                    </a:cubicBezTo>
                    <a:cubicBezTo>
                      <a:pt x="1" y="791"/>
                      <a:pt x="183" y="1004"/>
                      <a:pt x="487" y="1064"/>
                    </a:cubicBezTo>
                    <a:cubicBezTo>
                      <a:pt x="791" y="1064"/>
                      <a:pt x="1034" y="852"/>
                      <a:pt x="1065" y="548"/>
                    </a:cubicBezTo>
                    <a:cubicBezTo>
                      <a:pt x="1095" y="244"/>
                      <a:pt x="882" y="1"/>
                      <a:pt x="5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9"/>
              <p:cNvSpPr/>
              <p:nvPr/>
            </p:nvSpPr>
            <p:spPr>
              <a:xfrm>
                <a:off x="1944825" y="2697900"/>
                <a:ext cx="28150" cy="26625"/>
              </a:xfrm>
              <a:custGeom>
                <a:rect b="b" l="l" r="r" t="t"/>
                <a:pathLst>
                  <a:path extrusionOk="0" h="1065" w="1126">
                    <a:moveTo>
                      <a:pt x="578" y="0"/>
                    </a:moveTo>
                    <a:cubicBezTo>
                      <a:pt x="274" y="0"/>
                      <a:pt x="1" y="213"/>
                      <a:pt x="1" y="517"/>
                    </a:cubicBezTo>
                    <a:cubicBezTo>
                      <a:pt x="1" y="821"/>
                      <a:pt x="214" y="1034"/>
                      <a:pt x="517" y="1064"/>
                    </a:cubicBezTo>
                    <a:cubicBezTo>
                      <a:pt x="821" y="1064"/>
                      <a:pt x="1034" y="882"/>
                      <a:pt x="1065" y="578"/>
                    </a:cubicBezTo>
                    <a:cubicBezTo>
                      <a:pt x="1125" y="304"/>
                      <a:pt x="882" y="61"/>
                      <a:pt x="5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9"/>
              <p:cNvSpPr/>
              <p:nvPr/>
            </p:nvSpPr>
            <p:spPr>
              <a:xfrm>
                <a:off x="1748775" y="1091500"/>
                <a:ext cx="379975" cy="300175"/>
              </a:xfrm>
              <a:custGeom>
                <a:rect b="b" l="l" r="r" t="t"/>
                <a:pathLst>
                  <a:path extrusionOk="0" h="12007" w="15199">
                    <a:moveTo>
                      <a:pt x="6430" y="0"/>
                    </a:moveTo>
                    <a:cubicBezTo>
                      <a:pt x="6316" y="0"/>
                      <a:pt x="6199" y="10"/>
                      <a:pt x="6080" y="31"/>
                    </a:cubicBezTo>
                    <a:cubicBezTo>
                      <a:pt x="4651" y="243"/>
                      <a:pt x="4408" y="1946"/>
                      <a:pt x="4408" y="1946"/>
                    </a:cubicBezTo>
                    <a:cubicBezTo>
                      <a:pt x="4408" y="1946"/>
                      <a:pt x="4013" y="1662"/>
                      <a:pt x="3422" y="1662"/>
                    </a:cubicBezTo>
                    <a:cubicBezTo>
                      <a:pt x="2989" y="1662"/>
                      <a:pt x="2450" y="1814"/>
                      <a:pt x="1885" y="2341"/>
                    </a:cubicBezTo>
                    <a:cubicBezTo>
                      <a:pt x="396" y="3739"/>
                      <a:pt x="1460" y="5532"/>
                      <a:pt x="1460" y="5532"/>
                    </a:cubicBezTo>
                    <a:cubicBezTo>
                      <a:pt x="609" y="5563"/>
                      <a:pt x="1" y="7629"/>
                      <a:pt x="821" y="8785"/>
                    </a:cubicBezTo>
                    <a:cubicBezTo>
                      <a:pt x="1612" y="9909"/>
                      <a:pt x="1308" y="9362"/>
                      <a:pt x="1460" y="10213"/>
                    </a:cubicBezTo>
                    <a:cubicBezTo>
                      <a:pt x="1581" y="10882"/>
                      <a:pt x="1581" y="11459"/>
                      <a:pt x="1855" y="11642"/>
                    </a:cubicBezTo>
                    <a:cubicBezTo>
                      <a:pt x="2174" y="11854"/>
                      <a:pt x="2637" y="12006"/>
                      <a:pt x="3014" y="12006"/>
                    </a:cubicBezTo>
                    <a:cubicBezTo>
                      <a:pt x="3390" y="12006"/>
                      <a:pt x="3679" y="11854"/>
                      <a:pt x="3648" y="11459"/>
                    </a:cubicBezTo>
                    <a:cubicBezTo>
                      <a:pt x="3648" y="11459"/>
                      <a:pt x="3496" y="10578"/>
                      <a:pt x="3375" y="10061"/>
                    </a:cubicBezTo>
                    <a:cubicBezTo>
                      <a:pt x="3162" y="9149"/>
                      <a:pt x="2827" y="8085"/>
                      <a:pt x="3679" y="7660"/>
                    </a:cubicBezTo>
                    <a:cubicBezTo>
                      <a:pt x="4499" y="7265"/>
                      <a:pt x="4347" y="5867"/>
                      <a:pt x="4347" y="5867"/>
                    </a:cubicBezTo>
                    <a:lnTo>
                      <a:pt x="4347" y="5867"/>
                    </a:lnTo>
                    <a:cubicBezTo>
                      <a:pt x="5076" y="6291"/>
                      <a:pt x="5891" y="6432"/>
                      <a:pt x="6702" y="6432"/>
                    </a:cubicBezTo>
                    <a:cubicBezTo>
                      <a:pt x="8333" y="6432"/>
                      <a:pt x="9948" y="5859"/>
                      <a:pt x="10808" y="5859"/>
                    </a:cubicBezTo>
                    <a:cubicBezTo>
                      <a:pt x="10929" y="5859"/>
                      <a:pt x="11036" y="5871"/>
                      <a:pt x="11125" y="5897"/>
                    </a:cubicBezTo>
                    <a:cubicBezTo>
                      <a:pt x="12098" y="6201"/>
                      <a:pt x="11733" y="7356"/>
                      <a:pt x="12372" y="8237"/>
                    </a:cubicBezTo>
                    <a:cubicBezTo>
                      <a:pt x="12767" y="8785"/>
                      <a:pt x="12706" y="9696"/>
                      <a:pt x="12645" y="10365"/>
                    </a:cubicBezTo>
                    <a:cubicBezTo>
                      <a:pt x="12615" y="10730"/>
                      <a:pt x="12828" y="11368"/>
                      <a:pt x="13223" y="11368"/>
                    </a:cubicBezTo>
                    <a:cubicBezTo>
                      <a:pt x="13466" y="11368"/>
                      <a:pt x="13740" y="10882"/>
                      <a:pt x="13831" y="10578"/>
                    </a:cubicBezTo>
                    <a:cubicBezTo>
                      <a:pt x="13891" y="10213"/>
                      <a:pt x="14013" y="9696"/>
                      <a:pt x="14013" y="9240"/>
                    </a:cubicBezTo>
                    <a:cubicBezTo>
                      <a:pt x="14043" y="8450"/>
                      <a:pt x="14895" y="8389"/>
                      <a:pt x="14986" y="7204"/>
                    </a:cubicBezTo>
                    <a:cubicBezTo>
                      <a:pt x="15138" y="5836"/>
                      <a:pt x="14439" y="5350"/>
                      <a:pt x="14439" y="5350"/>
                    </a:cubicBezTo>
                    <a:cubicBezTo>
                      <a:pt x="14439" y="5350"/>
                      <a:pt x="15199" y="4499"/>
                      <a:pt x="14621" y="3374"/>
                    </a:cubicBezTo>
                    <a:cubicBezTo>
                      <a:pt x="14122" y="2352"/>
                      <a:pt x="12991" y="2241"/>
                      <a:pt x="12522" y="2241"/>
                    </a:cubicBezTo>
                    <a:cubicBezTo>
                      <a:pt x="12391" y="2241"/>
                      <a:pt x="12311" y="2249"/>
                      <a:pt x="12311" y="2249"/>
                    </a:cubicBezTo>
                    <a:cubicBezTo>
                      <a:pt x="12311" y="2249"/>
                      <a:pt x="12828" y="1003"/>
                      <a:pt x="11156" y="395"/>
                    </a:cubicBezTo>
                    <a:cubicBezTo>
                      <a:pt x="10840" y="281"/>
                      <a:pt x="10552" y="234"/>
                      <a:pt x="10292" y="234"/>
                    </a:cubicBezTo>
                    <a:cubicBezTo>
                      <a:pt x="9172" y="234"/>
                      <a:pt x="8572" y="1094"/>
                      <a:pt x="8572" y="1094"/>
                    </a:cubicBezTo>
                    <a:cubicBezTo>
                      <a:pt x="8572" y="1094"/>
                      <a:pt x="7656" y="0"/>
                      <a:pt x="6430"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9"/>
              <p:cNvSpPr/>
              <p:nvPr/>
            </p:nvSpPr>
            <p:spPr>
              <a:xfrm>
                <a:off x="1830850" y="1451675"/>
                <a:ext cx="177825" cy="185550"/>
              </a:xfrm>
              <a:custGeom>
                <a:rect b="b" l="l" r="r" t="t"/>
                <a:pathLst>
                  <a:path extrusionOk="0" h="7422" w="7113">
                    <a:moveTo>
                      <a:pt x="0" y="1"/>
                    </a:moveTo>
                    <a:lnTo>
                      <a:pt x="0" y="6232"/>
                    </a:lnTo>
                    <a:cubicBezTo>
                      <a:pt x="0" y="6232"/>
                      <a:pt x="1700" y="7421"/>
                      <a:pt x="3810" y="7421"/>
                    </a:cubicBezTo>
                    <a:cubicBezTo>
                      <a:pt x="4660" y="7421"/>
                      <a:pt x="5576" y="7229"/>
                      <a:pt x="6475" y="6688"/>
                    </a:cubicBezTo>
                    <a:cubicBezTo>
                      <a:pt x="6687" y="6536"/>
                      <a:pt x="6900" y="6384"/>
                      <a:pt x="7113" y="6232"/>
                    </a:cubicBezTo>
                    <a:lnTo>
                      <a:pt x="7113" y="4469"/>
                    </a:lnTo>
                    <a:lnTo>
                      <a:pt x="6292" y="3922"/>
                    </a:lnTo>
                    <a:lnTo>
                      <a:pt x="0" y="1"/>
                    </a:lnTo>
                    <a:close/>
                  </a:path>
                </a:pathLst>
              </a:custGeom>
              <a:solidFill>
                <a:srgbClr val="FF8C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9"/>
              <p:cNvSpPr/>
              <p:nvPr/>
            </p:nvSpPr>
            <p:spPr>
              <a:xfrm>
                <a:off x="1877950" y="1523100"/>
                <a:ext cx="130725" cy="95775"/>
              </a:xfrm>
              <a:custGeom>
                <a:rect b="b" l="l" r="r" t="t"/>
                <a:pathLst>
                  <a:path extrusionOk="0" h="3831" w="5229">
                    <a:moveTo>
                      <a:pt x="1" y="1"/>
                    </a:moveTo>
                    <a:lnTo>
                      <a:pt x="1" y="1"/>
                    </a:lnTo>
                    <a:cubicBezTo>
                      <a:pt x="1" y="1"/>
                      <a:pt x="1916" y="2767"/>
                      <a:pt x="4591" y="3831"/>
                    </a:cubicBezTo>
                    <a:cubicBezTo>
                      <a:pt x="4803" y="3679"/>
                      <a:pt x="5016" y="3527"/>
                      <a:pt x="5229" y="3375"/>
                    </a:cubicBezTo>
                    <a:lnTo>
                      <a:pt x="5229" y="1521"/>
                    </a:lnTo>
                    <a:lnTo>
                      <a:pt x="4348" y="1065"/>
                    </a:lnTo>
                    <a:lnTo>
                      <a:pt x="1" y="1"/>
                    </a:lnTo>
                    <a:close/>
                  </a:path>
                </a:pathLst>
              </a:custGeom>
              <a:solidFill>
                <a:srgbClr val="E67E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9"/>
              <p:cNvSpPr/>
              <p:nvPr/>
            </p:nvSpPr>
            <p:spPr>
              <a:xfrm>
                <a:off x="1764725" y="1561875"/>
                <a:ext cx="168725" cy="181625"/>
              </a:xfrm>
              <a:custGeom>
                <a:rect b="b" l="l" r="r" t="t"/>
                <a:pathLst>
                  <a:path extrusionOk="0" h="7265" w="6749">
                    <a:moveTo>
                      <a:pt x="2645" y="0"/>
                    </a:moveTo>
                    <a:cubicBezTo>
                      <a:pt x="2645" y="0"/>
                      <a:pt x="548" y="365"/>
                      <a:pt x="1" y="2736"/>
                    </a:cubicBezTo>
                    <a:cubicBezTo>
                      <a:pt x="2037" y="4863"/>
                      <a:pt x="3831" y="6748"/>
                      <a:pt x="6749" y="7265"/>
                    </a:cubicBezTo>
                    <a:lnTo>
                      <a:pt x="6749" y="2979"/>
                    </a:lnTo>
                    <a:cubicBezTo>
                      <a:pt x="6749" y="2979"/>
                      <a:pt x="6748" y="2980"/>
                      <a:pt x="6745" y="2980"/>
                    </a:cubicBezTo>
                    <a:cubicBezTo>
                      <a:pt x="6634" y="2980"/>
                      <a:pt x="4131" y="2318"/>
                      <a:pt x="26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9"/>
              <p:cNvSpPr/>
              <p:nvPr/>
            </p:nvSpPr>
            <p:spPr>
              <a:xfrm>
                <a:off x="1933425" y="1577050"/>
                <a:ext cx="142125" cy="167200"/>
              </a:xfrm>
              <a:custGeom>
                <a:rect b="b" l="l" r="r" t="t"/>
                <a:pathLst>
                  <a:path extrusionOk="0" h="6688" w="5685">
                    <a:moveTo>
                      <a:pt x="3101" y="1"/>
                    </a:moveTo>
                    <a:cubicBezTo>
                      <a:pt x="1581" y="2372"/>
                      <a:pt x="1" y="2402"/>
                      <a:pt x="1" y="2402"/>
                    </a:cubicBezTo>
                    <a:lnTo>
                      <a:pt x="1" y="6688"/>
                    </a:lnTo>
                    <a:cubicBezTo>
                      <a:pt x="2797" y="5989"/>
                      <a:pt x="3770" y="5107"/>
                      <a:pt x="5685" y="2828"/>
                    </a:cubicBezTo>
                    <a:cubicBezTo>
                      <a:pt x="4955" y="426"/>
                      <a:pt x="3101" y="1"/>
                      <a:pt x="31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9"/>
              <p:cNvSpPr/>
              <p:nvPr/>
            </p:nvSpPr>
            <p:spPr>
              <a:xfrm>
                <a:off x="1851375" y="1773125"/>
                <a:ext cx="184675" cy="836650"/>
              </a:xfrm>
              <a:custGeom>
                <a:rect b="b" l="l" r="r" t="t"/>
                <a:pathLst>
                  <a:path extrusionOk="0" h="33466" w="7387">
                    <a:moveTo>
                      <a:pt x="4043" y="0"/>
                    </a:moveTo>
                    <a:lnTo>
                      <a:pt x="2584" y="61"/>
                    </a:lnTo>
                    <a:lnTo>
                      <a:pt x="2341" y="2097"/>
                    </a:lnTo>
                    <a:lnTo>
                      <a:pt x="2280" y="2918"/>
                    </a:lnTo>
                    <a:lnTo>
                      <a:pt x="2067" y="4863"/>
                    </a:lnTo>
                    <a:lnTo>
                      <a:pt x="1976" y="5714"/>
                    </a:lnTo>
                    <a:lnTo>
                      <a:pt x="1763" y="7660"/>
                    </a:lnTo>
                    <a:lnTo>
                      <a:pt x="1702" y="8541"/>
                    </a:lnTo>
                    <a:lnTo>
                      <a:pt x="1520" y="10486"/>
                    </a:lnTo>
                    <a:lnTo>
                      <a:pt x="1398" y="11368"/>
                    </a:lnTo>
                    <a:lnTo>
                      <a:pt x="1216" y="13283"/>
                    </a:lnTo>
                    <a:lnTo>
                      <a:pt x="1125" y="14134"/>
                    </a:lnTo>
                    <a:lnTo>
                      <a:pt x="942" y="16110"/>
                    </a:lnTo>
                    <a:lnTo>
                      <a:pt x="821" y="16930"/>
                    </a:lnTo>
                    <a:lnTo>
                      <a:pt x="638" y="18876"/>
                    </a:lnTo>
                    <a:lnTo>
                      <a:pt x="547" y="19757"/>
                    </a:lnTo>
                    <a:lnTo>
                      <a:pt x="365" y="21702"/>
                    </a:lnTo>
                    <a:lnTo>
                      <a:pt x="243" y="22554"/>
                    </a:lnTo>
                    <a:lnTo>
                      <a:pt x="61" y="24499"/>
                    </a:lnTo>
                    <a:lnTo>
                      <a:pt x="0" y="25380"/>
                    </a:lnTo>
                    <a:lnTo>
                      <a:pt x="0" y="25502"/>
                    </a:lnTo>
                    <a:lnTo>
                      <a:pt x="517" y="26566"/>
                    </a:lnTo>
                    <a:lnTo>
                      <a:pt x="790" y="27082"/>
                    </a:lnTo>
                    <a:lnTo>
                      <a:pt x="1398" y="28238"/>
                    </a:lnTo>
                    <a:lnTo>
                      <a:pt x="1672" y="28724"/>
                    </a:lnTo>
                    <a:lnTo>
                      <a:pt x="2280" y="29909"/>
                    </a:lnTo>
                    <a:lnTo>
                      <a:pt x="2493" y="30396"/>
                    </a:lnTo>
                    <a:lnTo>
                      <a:pt x="3100" y="31520"/>
                    </a:lnTo>
                    <a:lnTo>
                      <a:pt x="3374" y="32067"/>
                    </a:lnTo>
                    <a:lnTo>
                      <a:pt x="4134" y="33466"/>
                    </a:lnTo>
                    <a:lnTo>
                      <a:pt x="5654" y="29788"/>
                    </a:lnTo>
                    <a:lnTo>
                      <a:pt x="6170" y="28450"/>
                    </a:lnTo>
                    <a:lnTo>
                      <a:pt x="7386" y="25532"/>
                    </a:lnTo>
                    <a:lnTo>
                      <a:pt x="7386" y="25502"/>
                    </a:lnTo>
                    <a:lnTo>
                      <a:pt x="7325" y="24803"/>
                    </a:lnTo>
                    <a:lnTo>
                      <a:pt x="7143" y="23283"/>
                    </a:lnTo>
                    <a:lnTo>
                      <a:pt x="7021" y="22614"/>
                    </a:lnTo>
                    <a:lnTo>
                      <a:pt x="6839" y="21034"/>
                    </a:lnTo>
                    <a:lnTo>
                      <a:pt x="6718" y="20365"/>
                    </a:lnTo>
                    <a:lnTo>
                      <a:pt x="6535" y="18815"/>
                    </a:lnTo>
                    <a:lnTo>
                      <a:pt x="6444" y="18116"/>
                    </a:lnTo>
                    <a:lnTo>
                      <a:pt x="6231" y="16596"/>
                    </a:lnTo>
                    <a:lnTo>
                      <a:pt x="6140" y="15927"/>
                    </a:lnTo>
                    <a:lnTo>
                      <a:pt x="5958" y="14347"/>
                    </a:lnTo>
                    <a:lnTo>
                      <a:pt x="5836" y="13678"/>
                    </a:lnTo>
                    <a:lnTo>
                      <a:pt x="5654" y="12158"/>
                    </a:lnTo>
                    <a:lnTo>
                      <a:pt x="5562" y="11459"/>
                    </a:lnTo>
                    <a:lnTo>
                      <a:pt x="5350" y="9909"/>
                    </a:lnTo>
                    <a:lnTo>
                      <a:pt x="5259" y="9240"/>
                    </a:lnTo>
                    <a:lnTo>
                      <a:pt x="5046" y="7720"/>
                    </a:lnTo>
                    <a:lnTo>
                      <a:pt x="4955" y="7021"/>
                    </a:lnTo>
                    <a:lnTo>
                      <a:pt x="4772" y="5471"/>
                    </a:lnTo>
                    <a:lnTo>
                      <a:pt x="4651" y="4772"/>
                    </a:lnTo>
                    <a:lnTo>
                      <a:pt x="4468" y="3222"/>
                    </a:lnTo>
                    <a:lnTo>
                      <a:pt x="4407" y="2584"/>
                    </a:lnTo>
                    <a:lnTo>
                      <a:pt x="4164" y="1033"/>
                    </a:lnTo>
                    <a:lnTo>
                      <a:pt x="4104" y="334"/>
                    </a:lnTo>
                    <a:lnTo>
                      <a:pt x="40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9"/>
              <p:cNvSpPr/>
              <p:nvPr/>
            </p:nvSpPr>
            <p:spPr>
              <a:xfrm>
                <a:off x="1884050" y="1666725"/>
                <a:ext cx="97275" cy="135300"/>
              </a:xfrm>
              <a:custGeom>
                <a:rect b="b" l="l" r="r" t="t"/>
                <a:pathLst>
                  <a:path extrusionOk="0" h="5412" w="3891">
                    <a:moveTo>
                      <a:pt x="1976" y="1"/>
                    </a:moveTo>
                    <a:lnTo>
                      <a:pt x="0" y="2463"/>
                    </a:lnTo>
                    <a:lnTo>
                      <a:pt x="1976" y="5411"/>
                    </a:lnTo>
                    <a:lnTo>
                      <a:pt x="3891" y="2463"/>
                    </a:lnTo>
                    <a:lnTo>
                      <a:pt x="19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9"/>
              <p:cNvSpPr/>
              <p:nvPr/>
            </p:nvSpPr>
            <p:spPr>
              <a:xfrm>
                <a:off x="2064900" y="1350775"/>
                <a:ext cx="52900" cy="95925"/>
              </a:xfrm>
              <a:custGeom>
                <a:rect b="b" l="l" r="r" t="t"/>
                <a:pathLst>
                  <a:path extrusionOk="0" h="3837" w="2116">
                    <a:moveTo>
                      <a:pt x="928" y="1"/>
                    </a:moveTo>
                    <a:cubicBezTo>
                      <a:pt x="460" y="1"/>
                      <a:pt x="0" y="541"/>
                      <a:pt x="0" y="541"/>
                    </a:cubicBezTo>
                    <a:lnTo>
                      <a:pt x="183" y="3794"/>
                    </a:lnTo>
                    <a:cubicBezTo>
                      <a:pt x="295" y="3823"/>
                      <a:pt x="401" y="3836"/>
                      <a:pt x="502" y="3836"/>
                    </a:cubicBezTo>
                    <a:cubicBezTo>
                      <a:pt x="1764" y="3836"/>
                      <a:pt x="2116" y="1667"/>
                      <a:pt x="1581" y="541"/>
                    </a:cubicBezTo>
                    <a:cubicBezTo>
                      <a:pt x="1398" y="136"/>
                      <a:pt x="1162" y="1"/>
                      <a:pt x="928" y="1"/>
                    </a:cubicBezTo>
                    <a:close/>
                  </a:path>
                </a:pathLst>
              </a:custGeom>
              <a:solidFill>
                <a:srgbClr val="FF8C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9"/>
              <p:cNvSpPr/>
              <p:nvPr/>
            </p:nvSpPr>
            <p:spPr>
              <a:xfrm>
                <a:off x="1808800" y="1188150"/>
                <a:ext cx="282725" cy="373750"/>
              </a:xfrm>
              <a:custGeom>
                <a:rect b="b" l="l" r="r" t="t"/>
                <a:pathLst>
                  <a:path extrusionOk="0" h="14950" w="11309">
                    <a:moveTo>
                      <a:pt x="5815" y="1"/>
                    </a:moveTo>
                    <a:cubicBezTo>
                      <a:pt x="5139" y="1"/>
                      <a:pt x="4431" y="69"/>
                      <a:pt x="3709" y="207"/>
                    </a:cubicBezTo>
                    <a:cubicBezTo>
                      <a:pt x="1" y="937"/>
                      <a:pt x="518" y="4827"/>
                      <a:pt x="518" y="4827"/>
                    </a:cubicBezTo>
                    <a:lnTo>
                      <a:pt x="639" y="6985"/>
                    </a:lnTo>
                    <a:lnTo>
                      <a:pt x="852" y="10998"/>
                    </a:lnTo>
                    <a:lnTo>
                      <a:pt x="882" y="11818"/>
                    </a:lnTo>
                    <a:cubicBezTo>
                      <a:pt x="1004" y="11970"/>
                      <a:pt x="3618" y="14949"/>
                      <a:pt x="7478" y="14949"/>
                    </a:cubicBezTo>
                    <a:cubicBezTo>
                      <a:pt x="7509" y="14950"/>
                      <a:pt x="7540" y="14950"/>
                      <a:pt x="7570" y="14950"/>
                    </a:cubicBezTo>
                    <a:cubicBezTo>
                      <a:pt x="11308" y="14950"/>
                      <a:pt x="11308" y="11271"/>
                      <a:pt x="11308" y="11271"/>
                    </a:cubicBezTo>
                    <a:lnTo>
                      <a:pt x="11187" y="8353"/>
                    </a:lnTo>
                    <a:lnTo>
                      <a:pt x="11156" y="7411"/>
                    </a:lnTo>
                    <a:lnTo>
                      <a:pt x="11035" y="3520"/>
                    </a:lnTo>
                    <a:cubicBezTo>
                      <a:pt x="10974" y="2791"/>
                      <a:pt x="10731" y="2183"/>
                      <a:pt x="10305" y="1697"/>
                    </a:cubicBezTo>
                    <a:cubicBezTo>
                      <a:pt x="10275" y="1636"/>
                      <a:pt x="10244" y="1575"/>
                      <a:pt x="10214" y="1545"/>
                    </a:cubicBezTo>
                    <a:cubicBezTo>
                      <a:pt x="9278" y="519"/>
                      <a:pt x="7672" y="1"/>
                      <a:pt x="5815" y="1"/>
                    </a:cubicBezTo>
                    <a:close/>
                  </a:path>
                </a:pathLst>
              </a:custGeom>
              <a:solidFill>
                <a:srgbClr val="FF8C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9"/>
              <p:cNvSpPr/>
              <p:nvPr/>
            </p:nvSpPr>
            <p:spPr>
              <a:xfrm>
                <a:off x="1808800" y="1188150"/>
                <a:ext cx="259150" cy="196850"/>
              </a:xfrm>
              <a:custGeom>
                <a:rect b="b" l="l" r="r" t="t"/>
                <a:pathLst>
                  <a:path extrusionOk="0" h="7874" w="10366">
                    <a:moveTo>
                      <a:pt x="5815" y="1"/>
                    </a:moveTo>
                    <a:cubicBezTo>
                      <a:pt x="5139" y="1"/>
                      <a:pt x="4431" y="69"/>
                      <a:pt x="3709" y="207"/>
                    </a:cubicBezTo>
                    <a:cubicBezTo>
                      <a:pt x="1" y="937"/>
                      <a:pt x="518" y="4827"/>
                      <a:pt x="518" y="4827"/>
                    </a:cubicBezTo>
                    <a:lnTo>
                      <a:pt x="639" y="6985"/>
                    </a:lnTo>
                    <a:cubicBezTo>
                      <a:pt x="639" y="6985"/>
                      <a:pt x="1247" y="7745"/>
                      <a:pt x="1703" y="7867"/>
                    </a:cubicBezTo>
                    <a:cubicBezTo>
                      <a:pt x="1732" y="7871"/>
                      <a:pt x="1761" y="7874"/>
                      <a:pt x="1790" y="7874"/>
                    </a:cubicBezTo>
                    <a:cubicBezTo>
                      <a:pt x="2149" y="7874"/>
                      <a:pt x="2452" y="7532"/>
                      <a:pt x="2311" y="7137"/>
                    </a:cubicBezTo>
                    <a:cubicBezTo>
                      <a:pt x="2189" y="6742"/>
                      <a:pt x="2159" y="6377"/>
                      <a:pt x="2493" y="6104"/>
                    </a:cubicBezTo>
                    <a:cubicBezTo>
                      <a:pt x="3284" y="5496"/>
                      <a:pt x="1855" y="5101"/>
                      <a:pt x="2341" y="4311"/>
                    </a:cubicBezTo>
                    <a:cubicBezTo>
                      <a:pt x="2858" y="3520"/>
                      <a:pt x="2919" y="3034"/>
                      <a:pt x="2463" y="2396"/>
                    </a:cubicBezTo>
                    <a:cubicBezTo>
                      <a:pt x="2117" y="1889"/>
                      <a:pt x="2506" y="1224"/>
                      <a:pt x="3297" y="1224"/>
                    </a:cubicBezTo>
                    <a:cubicBezTo>
                      <a:pt x="3549" y="1224"/>
                      <a:pt x="3842" y="1292"/>
                      <a:pt x="4165" y="1453"/>
                    </a:cubicBezTo>
                    <a:cubicBezTo>
                      <a:pt x="5099" y="1963"/>
                      <a:pt x="6123" y="2384"/>
                      <a:pt x="7121" y="2384"/>
                    </a:cubicBezTo>
                    <a:cubicBezTo>
                      <a:pt x="7552" y="2384"/>
                      <a:pt x="7978" y="2305"/>
                      <a:pt x="8390" y="2122"/>
                    </a:cubicBezTo>
                    <a:cubicBezTo>
                      <a:pt x="9080" y="1811"/>
                      <a:pt x="9493" y="1613"/>
                      <a:pt x="9903" y="1613"/>
                    </a:cubicBezTo>
                    <a:cubicBezTo>
                      <a:pt x="10053" y="1613"/>
                      <a:pt x="10203" y="1640"/>
                      <a:pt x="10366" y="1697"/>
                    </a:cubicBezTo>
                    <a:cubicBezTo>
                      <a:pt x="10305" y="1666"/>
                      <a:pt x="10275" y="1575"/>
                      <a:pt x="10214" y="1545"/>
                    </a:cubicBezTo>
                    <a:cubicBezTo>
                      <a:pt x="9278" y="519"/>
                      <a:pt x="7672" y="1"/>
                      <a:pt x="5815"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9"/>
              <p:cNvSpPr/>
              <p:nvPr/>
            </p:nvSpPr>
            <p:spPr>
              <a:xfrm>
                <a:off x="1760400" y="1356300"/>
                <a:ext cx="84150" cy="108200"/>
              </a:xfrm>
              <a:custGeom>
                <a:rect b="b" l="l" r="r" t="t"/>
                <a:pathLst>
                  <a:path extrusionOk="0" h="4328" w="3366">
                    <a:moveTo>
                      <a:pt x="1759" y="0"/>
                    </a:moveTo>
                    <a:cubicBezTo>
                      <a:pt x="1430" y="0"/>
                      <a:pt x="1090" y="157"/>
                      <a:pt x="782" y="594"/>
                    </a:cubicBezTo>
                    <a:cubicBezTo>
                      <a:pt x="1" y="1713"/>
                      <a:pt x="1138" y="4328"/>
                      <a:pt x="2608" y="4328"/>
                    </a:cubicBezTo>
                    <a:cubicBezTo>
                      <a:pt x="2853" y="4328"/>
                      <a:pt x="3109" y="4255"/>
                      <a:pt x="3366" y="4089"/>
                    </a:cubicBezTo>
                    <a:lnTo>
                      <a:pt x="3366" y="1019"/>
                    </a:lnTo>
                    <a:cubicBezTo>
                      <a:pt x="3366" y="1019"/>
                      <a:pt x="2597" y="0"/>
                      <a:pt x="1759" y="0"/>
                    </a:cubicBezTo>
                    <a:close/>
                  </a:path>
                </a:pathLst>
              </a:custGeom>
              <a:solidFill>
                <a:srgbClr val="FF8C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9"/>
              <p:cNvSpPr/>
              <p:nvPr/>
            </p:nvSpPr>
            <p:spPr>
              <a:xfrm>
                <a:off x="1321725" y="2876200"/>
                <a:ext cx="349575" cy="180400"/>
              </a:xfrm>
              <a:custGeom>
                <a:rect b="b" l="l" r="r" t="t"/>
                <a:pathLst>
                  <a:path extrusionOk="0" h="7216" w="13983">
                    <a:moveTo>
                      <a:pt x="12712" y="0"/>
                    </a:moveTo>
                    <a:cubicBezTo>
                      <a:pt x="12670" y="0"/>
                      <a:pt x="12627" y="4"/>
                      <a:pt x="12584" y="11"/>
                    </a:cubicBezTo>
                    <a:lnTo>
                      <a:pt x="608" y="1805"/>
                    </a:lnTo>
                    <a:cubicBezTo>
                      <a:pt x="426" y="1835"/>
                      <a:pt x="274" y="1926"/>
                      <a:pt x="152" y="2078"/>
                    </a:cubicBezTo>
                    <a:cubicBezTo>
                      <a:pt x="61" y="2200"/>
                      <a:pt x="0" y="2382"/>
                      <a:pt x="61" y="2565"/>
                    </a:cubicBezTo>
                    <a:lnTo>
                      <a:pt x="669" y="6638"/>
                    </a:lnTo>
                    <a:cubicBezTo>
                      <a:pt x="730" y="6972"/>
                      <a:pt x="1003" y="7215"/>
                      <a:pt x="1338" y="7215"/>
                    </a:cubicBezTo>
                    <a:lnTo>
                      <a:pt x="1398" y="7215"/>
                    </a:lnTo>
                    <a:cubicBezTo>
                      <a:pt x="1794" y="7154"/>
                      <a:pt x="2006" y="6820"/>
                      <a:pt x="1976" y="6455"/>
                    </a:cubicBezTo>
                    <a:lnTo>
                      <a:pt x="1490" y="3051"/>
                    </a:lnTo>
                    <a:lnTo>
                      <a:pt x="12128" y="1470"/>
                    </a:lnTo>
                    <a:lnTo>
                      <a:pt x="12614" y="4844"/>
                    </a:lnTo>
                    <a:cubicBezTo>
                      <a:pt x="12643" y="5215"/>
                      <a:pt x="12965" y="5425"/>
                      <a:pt x="13306" y="5425"/>
                    </a:cubicBezTo>
                    <a:cubicBezTo>
                      <a:pt x="13328" y="5425"/>
                      <a:pt x="13351" y="5424"/>
                      <a:pt x="13374" y="5422"/>
                    </a:cubicBezTo>
                    <a:cubicBezTo>
                      <a:pt x="13770" y="5361"/>
                      <a:pt x="13982" y="5027"/>
                      <a:pt x="13952" y="4662"/>
                    </a:cubicBezTo>
                    <a:lnTo>
                      <a:pt x="13344" y="589"/>
                    </a:lnTo>
                    <a:cubicBezTo>
                      <a:pt x="13314" y="407"/>
                      <a:pt x="13222" y="255"/>
                      <a:pt x="13070" y="133"/>
                    </a:cubicBezTo>
                    <a:cubicBezTo>
                      <a:pt x="12978" y="40"/>
                      <a:pt x="12849" y="0"/>
                      <a:pt x="127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9"/>
              <p:cNvSpPr/>
              <p:nvPr/>
            </p:nvSpPr>
            <p:spPr>
              <a:xfrm>
                <a:off x="1373400" y="2871825"/>
                <a:ext cx="231025" cy="81000"/>
              </a:xfrm>
              <a:custGeom>
                <a:rect b="b" l="l" r="r" t="t"/>
                <a:pathLst>
                  <a:path extrusionOk="0" h="3240" w="9241">
                    <a:moveTo>
                      <a:pt x="8626" y="0"/>
                    </a:moveTo>
                    <a:cubicBezTo>
                      <a:pt x="8608" y="0"/>
                      <a:pt x="8590" y="1"/>
                      <a:pt x="8572" y="4"/>
                    </a:cubicBezTo>
                    <a:lnTo>
                      <a:pt x="335" y="1220"/>
                    </a:lnTo>
                    <a:cubicBezTo>
                      <a:pt x="152" y="1250"/>
                      <a:pt x="0" y="1463"/>
                      <a:pt x="31" y="1645"/>
                    </a:cubicBezTo>
                    <a:lnTo>
                      <a:pt x="213" y="2922"/>
                    </a:lnTo>
                    <a:cubicBezTo>
                      <a:pt x="265" y="3103"/>
                      <a:pt x="404" y="3239"/>
                      <a:pt x="556" y="3239"/>
                    </a:cubicBezTo>
                    <a:cubicBezTo>
                      <a:pt x="583" y="3239"/>
                      <a:pt x="611" y="3235"/>
                      <a:pt x="638" y="3226"/>
                    </a:cubicBezTo>
                    <a:lnTo>
                      <a:pt x="8876" y="2010"/>
                    </a:lnTo>
                    <a:cubicBezTo>
                      <a:pt x="9088" y="2010"/>
                      <a:pt x="9240" y="1828"/>
                      <a:pt x="9180" y="1615"/>
                    </a:cubicBezTo>
                    <a:lnTo>
                      <a:pt x="8997" y="308"/>
                    </a:lnTo>
                    <a:cubicBezTo>
                      <a:pt x="8970" y="141"/>
                      <a:pt x="8815" y="0"/>
                      <a:pt x="86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9"/>
              <p:cNvSpPr/>
              <p:nvPr/>
            </p:nvSpPr>
            <p:spPr>
              <a:xfrm>
                <a:off x="1131750" y="2966475"/>
                <a:ext cx="826025" cy="641300"/>
              </a:xfrm>
              <a:custGeom>
                <a:rect b="b" l="l" r="r" t="t"/>
                <a:pathLst>
                  <a:path extrusionOk="0" h="25652" w="33041">
                    <a:moveTo>
                      <a:pt x="28693" y="1"/>
                    </a:moveTo>
                    <a:cubicBezTo>
                      <a:pt x="28623" y="1"/>
                      <a:pt x="28552" y="6"/>
                      <a:pt x="28481" y="17"/>
                    </a:cubicBezTo>
                    <a:lnTo>
                      <a:pt x="1307" y="4090"/>
                    </a:lnTo>
                    <a:cubicBezTo>
                      <a:pt x="547" y="4212"/>
                      <a:pt x="0" y="4911"/>
                      <a:pt x="122" y="5671"/>
                    </a:cubicBezTo>
                    <a:lnTo>
                      <a:pt x="2949" y="24456"/>
                    </a:lnTo>
                    <a:cubicBezTo>
                      <a:pt x="3033" y="25157"/>
                      <a:pt x="3661" y="25651"/>
                      <a:pt x="4355" y="25651"/>
                    </a:cubicBezTo>
                    <a:cubicBezTo>
                      <a:pt x="4413" y="25651"/>
                      <a:pt x="4471" y="25648"/>
                      <a:pt x="4529" y="25641"/>
                    </a:cubicBezTo>
                    <a:lnTo>
                      <a:pt x="31703" y="21598"/>
                    </a:lnTo>
                    <a:cubicBezTo>
                      <a:pt x="32493" y="21477"/>
                      <a:pt x="33040" y="20747"/>
                      <a:pt x="32889" y="19957"/>
                    </a:cubicBezTo>
                    <a:lnTo>
                      <a:pt x="30062" y="1203"/>
                    </a:lnTo>
                    <a:cubicBezTo>
                      <a:pt x="29952" y="514"/>
                      <a:pt x="29367" y="1"/>
                      <a:pt x="286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9"/>
              <p:cNvSpPr/>
              <p:nvPr/>
            </p:nvSpPr>
            <p:spPr>
              <a:xfrm>
                <a:off x="1480525" y="3222225"/>
                <a:ext cx="129225" cy="129200"/>
              </a:xfrm>
              <a:custGeom>
                <a:rect b="b" l="l" r="r" t="t"/>
                <a:pathLst>
                  <a:path extrusionOk="0" h="5168" w="5169">
                    <a:moveTo>
                      <a:pt x="2585" y="0"/>
                    </a:moveTo>
                    <a:cubicBezTo>
                      <a:pt x="1156" y="0"/>
                      <a:pt x="1" y="1155"/>
                      <a:pt x="1" y="2584"/>
                    </a:cubicBezTo>
                    <a:cubicBezTo>
                      <a:pt x="1" y="4013"/>
                      <a:pt x="1156" y="5168"/>
                      <a:pt x="2585" y="5168"/>
                    </a:cubicBezTo>
                    <a:cubicBezTo>
                      <a:pt x="4013" y="5168"/>
                      <a:pt x="5168" y="4013"/>
                      <a:pt x="5168" y="2584"/>
                    </a:cubicBezTo>
                    <a:cubicBezTo>
                      <a:pt x="5168" y="1155"/>
                      <a:pt x="4013" y="0"/>
                      <a:pt x="25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9"/>
              <p:cNvSpPr/>
              <p:nvPr/>
            </p:nvSpPr>
            <p:spPr>
              <a:xfrm>
                <a:off x="1361225" y="2731325"/>
                <a:ext cx="243200" cy="260850"/>
              </a:xfrm>
              <a:custGeom>
                <a:rect b="b" l="l" r="r" t="t"/>
                <a:pathLst>
                  <a:path extrusionOk="0" h="10434" w="9728">
                    <a:moveTo>
                      <a:pt x="6323" y="1"/>
                    </a:moveTo>
                    <a:cubicBezTo>
                      <a:pt x="3648" y="183"/>
                      <a:pt x="1" y="2159"/>
                      <a:pt x="1" y="2159"/>
                    </a:cubicBezTo>
                    <a:cubicBezTo>
                      <a:pt x="1" y="2159"/>
                      <a:pt x="974" y="8998"/>
                      <a:pt x="2372" y="10275"/>
                    </a:cubicBezTo>
                    <a:cubicBezTo>
                      <a:pt x="2506" y="10389"/>
                      <a:pt x="2655" y="10433"/>
                      <a:pt x="2806" y="10433"/>
                    </a:cubicBezTo>
                    <a:cubicBezTo>
                      <a:pt x="3338" y="10433"/>
                      <a:pt x="3892" y="9879"/>
                      <a:pt x="3892" y="9879"/>
                    </a:cubicBezTo>
                    <a:cubicBezTo>
                      <a:pt x="3892" y="9879"/>
                      <a:pt x="4361" y="10375"/>
                      <a:pt x="4817" y="10375"/>
                    </a:cubicBezTo>
                    <a:cubicBezTo>
                      <a:pt x="4853" y="10375"/>
                      <a:pt x="4889" y="10372"/>
                      <a:pt x="4925" y="10366"/>
                    </a:cubicBezTo>
                    <a:cubicBezTo>
                      <a:pt x="5411" y="10305"/>
                      <a:pt x="5806" y="9454"/>
                      <a:pt x="5806" y="9454"/>
                    </a:cubicBezTo>
                    <a:cubicBezTo>
                      <a:pt x="5806" y="9454"/>
                      <a:pt x="6383" y="9934"/>
                      <a:pt x="6831" y="9934"/>
                    </a:cubicBezTo>
                    <a:cubicBezTo>
                      <a:pt x="6887" y="9934"/>
                      <a:pt x="6941" y="9927"/>
                      <a:pt x="6992" y="9910"/>
                    </a:cubicBezTo>
                    <a:cubicBezTo>
                      <a:pt x="7448" y="9727"/>
                      <a:pt x="7539" y="9089"/>
                      <a:pt x="7539" y="9089"/>
                    </a:cubicBezTo>
                    <a:cubicBezTo>
                      <a:pt x="7539" y="9089"/>
                      <a:pt x="7791" y="9261"/>
                      <a:pt x="8116" y="9261"/>
                    </a:cubicBezTo>
                    <a:cubicBezTo>
                      <a:pt x="8354" y="9261"/>
                      <a:pt x="8632" y="9168"/>
                      <a:pt x="8876" y="8846"/>
                    </a:cubicBezTo>
                    <a:cubicBezTo>
                      <a:pt x="9454" y="8116"/>
                      <a:pt x="8542" y="5350"/>
                      <a:pt x="8542" y="5350"/>
                    </a:cubicBezTo>
                    <a:cubicBezTo>
                      <a:pt x="8542" y="5350"/>
                      <a:pt x="9727" y="4682"/>
                      <a:pt x="9120" y="3223"/>
                    </a:cubicBezTo>
                    <a:cubicBezTo>
                      <a:pt x="8512" y="1794"/>
                      <a:pt x="6323" y="1"/>
                      <a:pt x="6323" y="1"/>
                    </a:cubicBezTo>
                    <a:close/>
                  </a:path>
                </a:pathLst>
              </a:custGeom>
              <a:solidFill>
                <a:srgbClr val="FF8C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9"/>
              <p:cNvSpPr/>
              <p:nvPr/>
            </p:nvSpPr>
            <p:spPr>
              <a:xfrm>
                <a:off x="1263200" y="1671300"/>
                <a:ext cx="528925" cy="1113250"/>
              </a:xfrm>
              <a:custGeom>
                <a:rect b="b" l="l" r="r" t="t"/>
                <a:pathLst>
                  <a:path extrusionOk="0" h="44530" w="21157">
                    <a:moveTo>
                      <a:pt x="15351" y="0"/>
                    </a:moveTo>
                    <a:lnTo>
                      <a:pt x="15138" y="152"/>
                    </a:lnTo>
                    <a:lnTo>
                      <a:pt x="14986" y="304"/>
                    </a:lnTo>
                    <a:lnTo>
                      <a:pt x="14682" y="578"/>
                    </a:lnTo>
                    <a:cubicBezTo>
                      <a:pt x="14469" y="760"/>
                      <a:pt x="14287" y="912"/>
                      <a:pt x="14074" y="1094"/>
                    </a:cubicBezTo>
                    <a:cubicBezTo>
                      <a:pt x="13709" y="1489"/>
                      <a:pt x="13314" y="1824"/>
                      <a:pt x="12949" y="2158"/>
                    </a:cubicBezTo>
                    <a:lnTo>
                      <a:pt x="10791" y="4347"/>
                    </a:lnTo>
                    <a:cubicBezTo>
                      <a:pt x="10062" y="5046"/>
                      <a:pt x="9363" y="5806"/>
                      <a:pt x="8724" y="6626"/>
                    </a:cubicBezTo>
                    <a:cubicBezTo>
                      <a:pt x="8086" y="7417"/>
                      <a:pt x="7448" y="8207"/>
                      <a:pt x="6840" y="9058"/>
                    </a:cubicBezTo>
                    <a:cubicBezTo>
                      <a:pt x="6232" y="9879"/>
                      <a:pt x="5654" y="10730"/>
                      <a:pt x="5077" y="11581"/>
                    </a:cubicBezTo>
                    <a:cubicBezTo>
                      <a:pt x="4499" y="12462"/>
                      <a:pt x="3983" y="13374"/>
                      <a:pt x="3496" y="14286"/>
                    </a:cubicBezTo>
                    <a:cubicBezTo>
                      <a:pt x="2493" y="16140"/>
                      <a:pt x="1612" y="18085"/>
                      <a:pt x="943" y="20152"/>
                    </a:cubicBezTo>
                    <a:cubicBezTo>
                      <a:pt x="791" y="20669"/>
                      <a:pt x="639" y="21155"/>
                      <a:pt x="487" y="21702"/>
                    </a:cubicBezTo>
                    <a:lnTo>
                      <a:pt x="366" y="22067"/>
                    </a:lnTo>
                    <a:lnTo>
                      <a:pt x="305" y="22432"/>
                    </a:lnTo>
                    <a:lnTo>
                      <a:pt x="244" y="22493"/>
                    </a:lnTo>
                    <a:lnTo>
                      <a:pt x="244" y="22584"/>
                    </a:lnTo>
                    <a:lnTo>
                      <a:pt x="214" y="22736"/>
                    </a:lnTo>
                    <a:cubicBezTo>
                      <a:pt x="153" y="22949"/>
                      <a:pt x="153" y="23131"/>
                      <a:pt x="92" y="23344"/>
                    </a:cubicBezTo>
                    <a:lnTo>
                      <a:pt x="62" y="23587"/>
                    </a:lnTo>
                    <a:cubicBezTo>
                      <a:pt x="31" y="23678"/>
                      <a:pt x="31" y="23769"/>
                      <a:pt x="31" y="23861"/>
                    </a:cubicBezTo>
                    <a:cubicBezTo>
                      <a:pt x="1" y="24529"/>
                      <a:pt x="1" y="25137"/>
                      <a:pt x="1" y="25715"/>
                    </a:cubicBezTo>
                    <a:cubicBezTo>
                      <a:pt x="1" y="26292"/>
                      <a:pt x="31" y="26809"/>
                      <a:pt x="62" y="27356"/>
                    </a:cubicBezTo>
                    <a:cubicBezTo>
                      <a:pt x="153" y="28389"/>
                      <a:pt x="305" y="29423"/>
                      <a:pt x="457" y="30396"/>
                    </a:cubicBezTo>
                    <a:cubicBezTo>
                      <a:pt x="609" y="31368"/>
                      <a:pt x="791" y="32371"/>
                      <a:pt x="973" y="33314"/>
                    </a:cubicBezTo>
                    <a:cubicBezTo>
                      <a:pt x="1156" y="34256"/>
                      <a:pt x="1369" y="35228"/>
                      <a:pt x="1581" y="36171"/>
                    </a:cubicBezTo>
                    <a:cubicBezTo>
                      <a:pt x="1825" y="37113"/>
                      <a:pt x="2037" y="38055"/>
                      <a:pt x="2280" y="38967"/>
                    </a:cubicBezTo>
                    <a:cubicBezTo>
                      <a:pt x="2493" y="39879"/>
                      <a:pt x="2736" y="40852"/>
                      <a:pt x="2980" y="41764"/>
                    </a:cubicBezTo>
                    <a:lnTo>
                      <a:pt x="3375" y="43131"/>
                    </a:lnTo>
                    <a:lnTo>
                      <a:pt x="3557" y="43800"/>
                    </a:lnTo>
                    <a:lnTo>
                      <a:pt x="3800" y="44530"/>
                    </a:lnTo>
                    <a:lnTo>
                      <a:pt x="11004" y="42706"/>
                    </a:lnTo>
                    <a:lnTo>
                      <a:pt x="10730" y="41368"/>
                    </a:lnTo>
                    <a:lnTo>
                      <a:pt x="10487" y="40061"/>
                    </a:lnTo>
                    <a:cubicBezTo>
                      <a:pt x="10335" y="39119"/>
                      <a:pt x="10183" y="38268"/>
                      <a:pt x="10031" y="37356"/>
                    </a:cubicBezTo>
                    <a:cubicBezTo>
                      <a:pt x="9879" y="36444"/>
                      <a:pt x="9758" y="35563"/>
                      <a:pt x="9606" y="34651"/>
                    </a:cubicBezTo>
                    <a:cubicBezTo>
                      <a:pt x="9454" y="33769"/>
                      <a:pt x="9332" y="32858"/>
                      <a:pt x="9241" y="32007"/>
                    </a:cubicBezTo>
                    <a:cubicBezTo>
                      <a:pt x="9120" y="31125"/>
                      <a:pt x="8998" y="30244"/>
                      <a:pt x="8937" y="29362"/>
                    </a:cubicBezTo>
                    <a:cubicBezTo>
                      <a:pt x="8846" y="28511"/>
                      <a:pt x="8816" y="27660"/>
                      <a:pt x="8785" y="26870"/>
                    </a:cubicBezTo>
                    <a:lnTo>
                      <a:pt x="8785" y="25715"/>
                    </a:lnTo>
                    <a:cubicBezTo>
                      <a:pt x="8785" y="25380"/>
                      <a:pt x="8816" y="25046"/>
                      <a:pt x="8846" y="24803"/>
                    </a:cubicBezTo>
                    <a:lnTo>
                      <a:pt x="8846" y="24742"/>
                    </a:lnTo>
                    <a:lnTo>
                      <a:pt x="8846" y="24651"/>
                    </a:lnTo>
                    <a:cubicBezTo>
                      <a:pt x="8876" y="24620"/>
                      <a:pt x="8876" y="24560"/>
                      <a:pt x="8876" y="24560"/>
                    </a:cubicBezTo>
                    <a:lnTo>
                      <a:pt x="8968" y="24286"/>
                    </a:lnTo>
                    <a:cubicBezTo>
                      <a:pt x="9059" y="23891"/>
                      <a:pt x="9180" y="23557"/>
                      <a:pt x="9332" y="23192"/>
                    </a:cubicBezTo>
                    <a:cubicBezTo>
                      <a:pt x="9879" y="21702"/>
                      <a:pt x="10579" y="20243"/>
                      <a:pt x="11430" y="18845"/>
                    </a:cubicBezTo>
                    <a:cubicBezTo>
                      <a:pt x="12250" y="17447"/>
                      <a:pt x="13223" y="16079"/>
                      <a:pt x="14226" y="14742"/>
                    </a:cubicBezTo>
                    <a:cubicBezTo>
                      <a:pt x="15290" y="13404"/>
                      <a:pt x="16414" y="12158"/>
                      <a:pt x="17570" y="10942"/>
                    </a:cubicBezTo>
                    <a:cubicBezTo>
                      <a:pt x="18208" y="10335"/>
                      <a:pt x="18816" y="9757"/>
                      <a:pt x="19424" y="9210"/>
                    </a:cubicBezTo>
                    <a:cubicBezTo>
                      <a:pt x="19728" y="8906"/>
                      <a:pt x="20032" y="8632"/>
                      <a:pt x="20336" y="8359"/>
                    </a:cubicBezTo>
                    <a:cubicBezTo>
                      <a:pt x="20457" y="8237"/>
                      <a:pt x="20609" y="8085"/>
                      <a:pt x="20791" y="7994"/>
                    </a:cubicBezTo>
                    <a:lnTo>
                      <a:pt x="21004" y="7781"/>
                    </a:lnTo>
                    <a:lnTo>
                      <a:pt x="21156" y="7629"/>
                    </a:lnTo>
                    <a:lnTo>
                      <a:pt x="153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 name="Google Shape;526;p49"/>
            <p:cNvGrpSpPr/>
            <p:nvPr/>
          </p:nvGrpSpPr>
          <p:grpSpPr>
            <a:xfrm flipH="1" rot="-547980">
              <a:off x="4536892" y="2375103"/>
              <a:ext cx="109793" cy="65269"/>
              <a:chOff x="3867850" y="2020300"/>
              <a:chExt cx="58875" cy="35000"/>
            </a:xfrm>
          </p:grpSpPr>
          <p:sp>
            <p:nvSpPr>
              <p:cNvPr id="527" name="Google Shape;527;p49"/>
              <p:cNvSpPr/>
              <p:nvPr/>
            </p:nvSpPr>
            <p:spPr>
              <a:xfrm>
                <a:off x="3867975" y="2020300"/>
                <a:ext cx="35550" cy="8175"/>
              </a:xfrm>
              <a:custGeom>
                <a:rect b="b" l="l" r="r" t="t"/>
                <a:pathLst>
                  <a:path extrusionOk="0" h="327" w="1422">
                    <a:moveTo>
                      <a:pt x="1265" y="1"/>
                    </a:moveTo>
                    <a:cubicBezTo>
                      <a:pt x="897" y="1"/>
                      <a:pt x="1" y="116"/>
                      <a:pt x="102" y="174"/>
                    </a:cubicBezTo>
                    <a:cubicBezTo>
                      <a:pt x="167" y="207"/>
                      <a:pt x="508" y="326"/>
                      <a:pt x="659" y="326"/>
                    </a:cubicBezTo>
                    <a:cubicBezTo>
                      <a:pt x="678" y="326"/>
                      <a:pt x="693" y="324"/>
                      <a:pt x="705" y="320"/>
                    </a:cubicBezTo>
                    <a:cubicBezTo>
                      <a:pt x="833" y="302"/>
                      <a:pt x="1363" y="101"/>
                      <a:pt x="1418" y="28"/>
                    </a:cubicBezTo>
                    <a:cubicBezTo>
                      <a:pt x="1422" y="9"/>
                      <a:pt x="1362" y="1"/>
                      <a:pt x="1265" y="1"/>
                    </a:cubicBezTo>
                    <a:close/>
                  </a:path>
                </a:pathLst>
              </a:custGeom>
              <a:solidFill>
                <a:srgbClr val="E67E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9"/>
              <p:cNvSpPr/>
              <p:nvPr/>
            </p:nvSpPr>
            <p:spPr>
              <a:xfrm>
                <a:off x="3867850" y="2043775"/>
                <a:ext cx="58875" cy="11525"/>
              </a:xfrm>
              <a:custGeom>
                <a:rect b="b" l="l" r="r" t="t"/>
                <a:pathLst>
                  <a:path extrusionOk="0" h="461" w="2355">
                    <a:moveTo>
                      <a:pt x="2135" y="0"/>
                    </a:moveTo>
                    <a:cubicBezTo>
                      <a:pt x="1752" y="0"/>
                      <a:pt x="121" y="82"/>
                      <a:pt x="71" y="149"/>
                    </a:cubicBezTo>
                    <a:cubicBezTo>
                      <a:pt x="0" y="237"/>
                      <a:pt x="778" y="460"/>
                      <a:pt x="1145" y="460"/>
                    </a:cubicBezTo>
                    <a:cubicBezTo>
                      <a:pt x="1159" y="460"/>
                      <a:pt x="1173" y="460"/>
                      <a:pt x="1185" y="459"/>
                    </a:cubicBezTo>
                    <a:cubicBezTo>
                      <a:pt x="1624" y="441"/>
                      <a:pt x="2355" y="21"/>
                      <a:pt x="2209" y="3"/>
                    </a:cubicBezTo>
                    <a:cubicBezTo>
                      <a:pt x="2198" y="1"/>
                      <a:pt x="2172" y="0"/>
                      <a:pt x="2135" y="0"/>
                    </a:cubicBezTo>
                    <a:close/>
                  </a:path>
                </a:pathLst>
              </a:custGeom>
              <a:solidFill>
                <a:srgbClr val="E67E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9" name="Google Shape;529;p49"/>
          <p:cNvGrpSpPr/>
          <p:nvPr/>
        </p:nvGrpSpPr>
        <p:grpSpPr>
          <a:xfrm>
            <a:off x="5133682" y="2011323"/>
            <a:ext cx="1448067" cy="3084681"/>
            <a:chOff x="5133682" y="2011323"/>
            <a:chExt cx="1448067" cy="3084681"/>
          </a:xfrm>
        </p:grpSpPr>
        <p:grpSp>
          <p:nvGrpSpPr>
            <p:cNvPr id="530" name="Google Shape;530;p49"/>
            <p:cNvGrpSpPr/>
            <p:nvPr/>
          </p:nvGrpSpPr>
          <p:grpSpPr>
            <a:xfrm>
              <a:off x="5133682" y="2011323"/>
              <a:ext cx="1448067" cy="3084681"/>
              <a:chOff x="-1484800" y="668825"/>
              <a:chExt cx="1745500" cy="3718275"/>
            </a:xfrm>
          </p:grpSpPr>
          <p:sp>
            <p:nvSpPr>
              <p:cNvPr id="531" name="Google Shape;531;p49"/>
              <p:cNvSpPr/>
              <p:nvPr/>
            </p:nvSpPr>
            <p:spPr>
              <a:xfrm>
                <a:off x="-438425" y="4104400"/>
                <a:ext cx="136025" cy="96525"/>
              </a:xfrm>
              <a:custGeom>
                <a:rect b="b" l="l" r="r" t="t"/>
                <a:pathLst>
                  <a:path extrusionOk="0" h="3861" w="5441">
                    <a:moveTo>
                      <a:pt x="0" y="0"/>
                    </a:moveTo>
                    <a:lnTo>
                      <a:pt x="304" y="3860"/>
                    </a:lnTo>
                    <a:lnTo>
                      <a:pt x="4985" y="3860"/>
                    </a:lnTo>
                    <a:lnTo>
                      <a:pt x="5441" y="182"/>
                    </a:lnTo>
                    <a:lnTo>
                      <a:pt x="0" y="0"/>
                    </a:lnTo>
                    <a:close/>
                  </a:path>
                </a:pathLst>
              </a:custGeom>
              <a:solidFill>
                <a:srgbClr val="BC5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9"/>
              <p:cNvSpPr/>
              <p:nvPr/>
            </p:nvSpPr>
            <p:spPr>
              <a:xfrm>
                <a:off x="-747700" y="4090700"/>
                <a:ext cx="131475" cy="110225"/>
              </a:xfrm>
              <a:custGeom>
                <a:rect b="b" l="l" r="r" t="t"/>
                <a:pathLst>
                  <a:path extrusionOk="0" h="4409" w="5259">
                    <a:moveTo>
                      <a:pt x="182" y="1"/>
                    </a:moveTo>
                    <a:lnTo>
                      <a:pt x="0" y="4408"/>
                    </a:lnTo>
                    <a:lnTo>
                      <a:pt x="4711" y="4408"/>
                    </a:lnTo>
                    <a:lnTo>
                      <a:pt x="5259" y="122"/>
                    </a:lnTo>
                    <a:lnTo>
                      <a:pt x="182" y="1"/>
                    </a:lnTo>
                    <a:close/>
                  </a:path>
                </a:pathLst>
              </a:custGeom>
              <a:solidFill>
                <a:srgbClr val="BC5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9"/>
              <p:cNvSpPr/>
              <p:nvPr/>
            </p:nvSpPr>
            <p:spPr>
              <a:xfrm>
                <a:off x="-1044075" y="4168100"/>
                <a:ext cx="459775" cy="218225"/>
              </a:xfrm>
              <a:custGeom>
                <a:rect b="b" l="l" r="r" t="t"/>
                <a:pathLst>
                  <a:path extrusionOk="0" h="8729" w="18391">
                    <a:moveTo>
                      <a:pt x="12025" y="0"/>
                    </a:moveTo>
                    <a:cubicBezTo>
                      <a:pt x="11810" y="0"/>
                      <a:pt x="11610" y="54"/>
                      <a:pt x="11430" y="188"/>
                    </a:cubicBezTo>
                    <a:cubicBezTo>
                      <a:pt x="11430" y="188"/>
                      <a:pt x="10943" y="552"/>
                      <a:pt x="9484" y="1799"/>
                    </a:cubicBezTo>
                    <a:cubicBezTo>
                      <a:pt x="8086" y="3075"/>
                      <a:pt x="5685" y="3896"/>
                      <a:pt x="3648" y="4777"/>
                    </a:cubicBezTo>
                    <a:cubicBezTo>
                      <a:pt x="1004" y="5872"/>
                      <a:pt x="244" y="6996"/>
                      <a:pt x="92" y="7756"/>
                    </a:cubicBezTo>
                    <a:cubicBezTo>
                      <a:pt x="1" y="8364"/>
                      <a:pt x="244" y="8729"/>
                      <a:pt x="244" y="8729"/>
                    </a:cubicBezTo>
                    <a:lnTo>
                      <a:pt x="18025" y="8729"/>
                    </a:lnTo>
                    <a:cubicBezTo>
                      <a:pt x="18147" y="8516"/>
                      <a:pt x="18238" y="8151"/>
                      <a:pt x="18269" y="7756"/>
                    </a:cubicBezTo>
                    <a:cubicBezTo>
                      <a:pt x="18390" y="6236"/>
                      <a:pt x="17873" y="3835"/>
                      <a:pt x="17661" y="2315"/>
                    </a:cubicBezTo>
                    <a:cubicBezTo>
                      <a:pt x="17630" y="2133"/>
                      <a:pt x="17630" y="1981"/>
                      <a:pt x="17569" y="1799"/>
                    </a:cubicBezTo>
                    <a:cubicBezTo>
                      <a:pt x="17539" y="1555"/>
                      <a:pt x="17539" y="1373"/>
                      <a:pt x="17539" y="1191"/>
                    </a:cubicBezTo>
                    <a:cubicBezTo>
                      <a:pt x="17539" y="290"/>
                      <a:pt x="16939" y="173"/>
                      <a:pt x="16627" y="173"/>
                    </a:cubicBezTo>
                    <a:cubicBezTo>
                      <a:pt x="16518" y="173"/>
                      <a:pt x="16445" y="188"/>
                      <a:pt x="16445" y="188"/>
                    </a:cubicBezTo>
                    <a:cubicBezTo>
                      <a:pt x="15978" y="639"/>
                      <a:pt x="15494" y="795"/>
                      <a:pt x="15013" y="795"/>
                    </a:cubicBezTo>
                    <a:cubicBezTo>
                      <a:pt x="13929" y="795"/>
                      <a:pt x="12859" y="0"/>
                      <a:pt x="120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9"/>
              <p:cNvSpPr/>
              <p:nvPr/>
            </p:nvSpPr>
            <p:spPr>
              <a:xfrm>
                <a:off x="-1044075" y="4362000"/>
                <a:ext cx="456725" cy="24325"/>
              </a:xfrm>
              <a:custGeom>
                <a:rect b="b" l="l" r="r" t="t"/>
                <a:pathLst>
                  <a:path extrusionOk="0" h="973" w="18269">
                    <a:moveTo>
                      <a:pt x="92" y="0"/>
                    </a:moveTo>
                    <a:cubicBezTo>
                      <a:pt x="1" y="608"/>
                      <a:pt x="244" y="973"/>
                      <a:pt x="244" y="973"/>
                    </a:cubicBezTo>
                    <a:lnTo>
                      <a:pt x="18025" y="973"/>
                    </a:lnTo>
                    <a:cubicBezTo>
                      <a:pt x="18147" y="760"/>
                      <a:pt x="18238" y="395"/>
                      <a:pt x="18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9"/>
              <p:cNvSpPr/>
              <p:nvPr/>
            </p:nvSpPr>
            <p:spPr>
              <a:xfrm>
                <a:off x="-784950" y="2194025"/>
                <a:ext cx="687725" cy="410075"/>
              </a:xfrm>
              <a:custGeom>
                <a:rect b="b" l="l" r="r" t="t"/>
                <a:pathLst>
                  <a:path extrusionOk="0" h="16403" w="27509">
                    <a:moveTo>
                      <a:pt x="4074" y="1"/>
                    </a:moveTo>
                    <a:cubicBezTo>
                      <a:pt x="4074" y="1"/>
                      <a:pt x="1" y="11794"/>
                      <a:pt x="1885" y="13071"/>
                    </a:cubicBezTo>
                    <a:cubicBezTo>
                      <a:pt x="3922" y="14438"/>
                      <a:pt x="8542" y="15533"/>
                      <a:pt x="13253" y="16080"/>
                    </a:cubicBezTo>
                    <a:cubicBezTo>
                      <a:pt x="15139" y="16288"/>
                      <a:pt x="17035" y="16402"/>
                      <a:pt x="18774" y="16402"/>
                    </a:cubicBezTo>
                    <a:cubicBezTo>
                      <a:pt x="22614" y="16402"/>
                      <a:pt x="25698" y="15847"/>
                      <a:pt x="26263" y="14530"/>
                    </a:cubicBezTo>
                    <a:lnTo>
                      <a:pt x="26475" y="13831"/>
                    </a:lnTo>
                    <a:lnTo>
                      <a:pt x="26475" y="13800"/>
                    </a:lnTo>
                    <a:cubicBezTo>
                      <a:pt x="26506" y="13648"/>
                      <a:pt x="26597" y="13466"/>
                      <a:pt x="26627" y="13253"/>
                    </a:cubicBezTo>
                    <a:cubicBezTo>
                      <a:pt x="27509" y="9727"/>
                      <a:pt x="26962" y="4833"/>
                      <a:pt x="27053" y="4833"/>
                    </a:cubicBezTo>
                    <a:lnTo>
                      <a:pt x="40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9"/>
              <p:cNvSpPr/>
              <p:nvPr/>
            </p:nvSpPr>
            <p:spPr>
              <a:xfrm>
                <a:off x="-815350" y="2444025"/>
                <a:ext cx="350350" cy="1659625"/>
              </a:xfrm>
              <a:custGeom>
                <a:rect b="b" l="l" r="r" t="t"/>
                <a:pathLst>
                  <a:path extrusionOk="0" h="66385" w="14014">
                    <a:moveTo>
                      <a:pt x="2584" y="1"/>
                    </a:moveTo>
                    <a:cubicBezTo>
                      <a:pt x="2584" y="183"/>
                      <a:pt x="2554" y="335"/>
                      <a:pt x="2554" y="517"/>
                    </a:cubicBezTo>
                    <a:cubicBezTo>
                      <a:pt x="2493" y="1186"/>
                      <a:pt x="2433" y="1855"/>
                      <a:pt x="2341" y="2493"/>
                    </a:cubicBezTo>
                    <a:cubicBezTo>
                      <a:pt x="2311" y="2736"/>
                      <a:pt x="2311" y="2919"/>
                      <a:pt x="2281" y="3101"/>
                    </a:cubicBezTo>
                    <a:cubicBezTo>
                      <a:pt x="943" y="16080"/>
                      <a:pt x="31" y="27934"/>
                      <a:pt x="1" y="36506"/>
                    </a:cubicBezTo>
                    <a:lnTo>
                      <a:pt x="1977" y="66172"/>
                    </a:lnTo>
                    <a:lnTo>
                      <a:pt x="8724" y="66385"/>
                    </a:lnTo>
                    <a:cubicBezTo>
                      <a:pt x="8724" y="66385"/>
                      <a:pt x="11095" y="43983"/>
                      <a:pt x="10214" y="38512"/>
                    </a:cubicBezTo>
                    <a:lnTo>
                      <a:pt x="13983" y="6019"/>
                    </a:lnTo>
                    <a:lnTo>
                      <a:pt x="14013" y="5259"/>
                    </a:lnTo>
                    <a:lnTo>
                      <a:pt x="5320" y="1277"/>
                    </a:lnTo>
                    <a:lnTo>
                      <a:pt x="4773" y="1034"/>
                    </a:lnTo>
                    <a:lnTo>
                      <a:pt x="258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9"/>
              <p:cNvSpPr/>
              <p:nvPr/>
            </p:nvSpPr>
            <p:spPr>
              <a:xfrm>
                <a:off x="-453625" y="2404250"/>
                <a:ext cx="341975" cy="1705475"/>
              </a:xfrm>
              <a:custGeom>
                <a:rect b="b" l="l" r="r" t="t"/>
                <a:pathLst>
                  <a:path extrusionOk="0" h="68219" w="13679">
                    <a:moveTo>
                      <a:pt x="12308" y="1"/>
                    </a:moveTo>
                    <a:cubicBezTo>
                      <a:pt x="11273" y="1"/>
                      <a:pt x="9972" y="249"/>
                      <a:pt x="8633" y="589"/>
                    </a:cubicBezTo>
                    <a:cubicBezTo>
                      <a:pt x="8420" y="619"/>
                      <a:pt x="8237" y="710"/>
                      <a:pt x="8055" y="741"/>
                    </a:cubicBezTo>
                    <a:lnTo>
                      <a:pt x="7022" y="1105"/>
                    </a:lnTo>
                    <a:cubicBezTo>
                      <a:pt x="6870" y="1166"/>
                      <a:pt x="6687" y="1197"/>
                      <a:pt x="6505" y="1288"/>
                    </a:cubicBezTo>
                    <a:cubicBezTo>
                      <a:pt x="3161" y="2473"/>
                      <a:pt x="0" y="3932"/>
                      <a:pt x="0" y="3932"/>
                    </a:cubicBezTo>
                    <a:lnTo>
                      <a:pt x="0" y="67246"/>
                    </a:lnTo>
                    <a:lnTo>
                      <a:pt x="61" y="68219"/>
                    </a:lnTo>
                    <a:lnTo>
                      <a:pt x="7052" y="68219"/>
                    </a:lnTo>
                    <a:cubicBezTo>
                      <a:pt x="7417" y="65939"/>
                      <a:pt x="10031" y="56820"/>
                      <a:pt x="10396" y="49222"/>
                    </a:cubicBezTo>
                    <a:cubicBezTo>
                      <a:pt x="10791" y="41015"/>
                      <a:pt x="10669" y="30437"/>
                      <a:pt x="10669" y="30437"/>
                    </a:cubicBezTo>
                    <a:cubicBezTo>
                      <a:pt x="11399" y="24753"/>
                      <a:pt x="12523" y="13051"/>
                      <a:pt x="13192" y="5999"/>
                    </a:cubicBezTo>
                    <a:cubicBezTo>
                      <a:pt x="13192" y="5817"/>
                      <a:pt x="13222" y="5604"/>
                      <a:pt x="13222" y="5422"/>
                    </a:cubicBezTo>
                    <a:lnTo>
                      <a:pt x="13222" y="5391"/>
                    </a:lnTo>
                    <a:cubicBezTo>
                      <a:pt x="13222" y="5209"/>
                      <a:pt x="13253" y="5057"/>
                      <a:pt x="13253" y="4844"/>
                    </a:cubicBezTo>
                    <a:cubicBezTo>
                      <a:pt x="13526" y="2048"/>
                      <a:pt x="13678" y="224"/>
                      <a:pt x="13678" y="224"/>
                    </a:cubicBezTo>
                    <a:cubicBezTo>
                      <a:pt x="13314" y="68"/>
                      <a:pt x="12847" y="1"/>
                      <a:pt x="123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9"/>
              <p:cNvSpPr/>
              <p:nvPr/>
            </p:nvSpPr>
            <p:spPr>
              <a:xfrm>
                <a:off x="-480225" y="4153775"/>
                <a:ext cx="268275" cy="232550"/>
              </a:xfrm>
              <a:custGeom>
                <a:rect b="b" l="l" r="r" t="t"/>
                <a:pathLst>
                  <a:path extrusionOk="0" h="9302" w="10731">
                    <a:moveTo>
                      <a:pt x="4134" y="1"/>
                    </a:moveTo>
                    <a:cubicBezTo>
                      <a:pt x="1642" y="1"/>
                      <a:pt x="1399" y="1217"/>
                      <a:pt x="1155" y="1855"/>
                    </a:cubicBezTo>
                    <a:cubicBezTo>
                      <a:pt x="1034" y="2128"/>
                      <a:pt x="882" y="2676"/>
                      <a:pt x="730" y="3344"/>
                    </a:cubicBezTo>
                    <a:cubicBezTo>
                      <a:pt x="639" y="3587"/>
                      <a:pt x="608" y="3891"/>
                      <a:pt x="547" y="4165"/>
                    </a:cubicBezTo>
                    <a:cubicBezTo>
                      <a:pt x="396" y="4894"/>
                      <a:pt x="244" y="5654"/>
                      <a:pt x="152" y="6262"/>
                    </a:cubicBezTo>
                    <a:cubicBezTo>
                      <a:pt x="0" y="6992"/>
                      <a:pt x="0" y="7630"/>
                      <a:pt x="0" y="8177"/>
                    </a:cubicBezTo>
                    <a:lnTo>
                      <a:pt x="0" y="8268"/>
                    </a:lnTo>
                    <a:cubicBezTo>
                      <a:pt x="0" y="8481"/>
                      <a:pt x="0" y="8633"/>
                      <a:pt x="31" y="8785"/>
                    </a:cubicBezTo>
                    <a:cubicBezTo>
                      <a:pt x="92" y="9089"/>
                      <a:pt x="92" y="9302"/>
                      <a:pt x="92" y="9302"/>
                    </a:cubicBezTo>
                    <a:lnTo>
                      <a:pt x="10669" y="9302"/>
                    </a:lnTo>
                    <a:cubicBezTo>
                      <a:pt x="10669" y="9302"/>
                      <a:pt x="10730" y="8876"/>
                      <a:pt x="10669" y="8268"/>
                    </a:cubicBezTo>
                    <a:cubicBezTo>
                      <a:pt x="10608" y="7204"/>
                      <a:pt x="10274" y="5502"/>
                      <a:pt x="8785" y="4378"/>
                    </a:cubicBezTo>
                    <a:cubicBezTo>
                      <a:pt x="6779" y="2797"/>
                      <a:pt x="7569" y="3162"/>
                      <a:pt x="7143" y="2432"/>
                    </a:cubicBezTo>
                    <a:cubicBezTo>
                      <a:pt x="7113" y="2341"/>
                      <a:pt x="6718" y="1125"/>
                      <a:pt x="6687" y="1065"/>
                    </a:cubicBezTo>
                    <a:cubicBezTo>
                      <a:pt x="6353" y="335"/>
                      <a:pt x="6049" y="1"/>
                      <a:pt x="4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9"/>
              <p:cNvSpPr/>
              <p:nvPr/>
            </p:nvSpPr>
            <p:spPr>
              <a:xfrm>
                <a:off x="-480225" y="4362000"/>
                <a:ext cx="268275" cy="25100"/>
              </a:xfrm>
              <a:custGeom>
                <a:rect b="b" l="l" r="r" t="t"/>
                <a:pathLst>
                  <a:path extrusionOk="0" h="1004" w="10731">
                    <a:moveTo>
                      <a:pt x="0" y="0"/>
                    </a:moveTo>
                    <a:cubicBezTo>
                      <a:pt x="0" y="608"/>
                      <a:pt x="92" y="1003"/>
                      <a:pt x="92" y="1003"/>
                    </a:cubicBezTo>
                    <a:lnTo>
                      <a:pt x="10669" y="1003"/>
                    </a:lnTo>
                    <a:cubicBezTo>
                      <a:pt x="10669" y="1003"/>
                      <a:pt x="10730" y="578"/>
                      <a:pt x="10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9"/>
              <p:cNvSpPr/>
              <p:nvPr/>
            </p:nvSpPr>
            <p:spPr>
              <a:xfrm>
                <a:off x="-1484800" y="2114325"/>
                <a:ext cx="360975" cy="274825"/>
              </a:xfrm>
              <a:custGeom>
                <a:rect b="b" l="l" r="r" t="t"/>
                <a:pathLst>
                  <a:path extrusionOk="0" h="10993" w="14439">
                    <a:moveTo>
                      <a:pt x="11607" y="1"/>
                    </a:moveTo>
                    <a:cubicBezTo>
                      <a:pt x="11300" y="1"/>
                      <a:pt x="10949" y="47"/>
                      <a:pt x="10612" y="47"/>
                    </a:cubicBezTo>
                    <a:cubicBezTo>
                      <a:pt x="10497" y="47"/>
                      <a:pt x="10384" y="42"/>
                      <a:pt x="10274" y="27"/>
                    </a:cubicBezTo>
                    <a:cubicBezTo>
                      <a:pt x="10155" y="19"/>
                      <a:pt x="10029" y="16"/>
                      <a:pt x="9897" y="16"/>
                    </a:cubicBezTo>
                    <a:cubicBezTo>
                      <a:pt x="9017" y="16"/>
                      <a:pt x="7903" y="185"/>
                      <a:pt x="7295" y="423"/>
                    </a:cubicBezTo>
                    <a:cubicBezTo>
                      <a:pt x="6171" y="878"/>
                      <a:pt x="2949" y="2337"/>
                      <a:pt x="2584" y="3310"/>
                    </a:cubicBezTo>
                    <a:cubicBezTo>
                      <a:pt x="2477" y="3586"/>
                      <a:pt x="2649" y="3687"/>
                      <a:pt x="2960" y="3687"/>
                    </a:cubicBezTo>
                    <a:cubicBezTo>
                      <a:pt x="3712" y="3687"/>
                      <a:pt x="5276" y="3096"/>
                      <a:pt x="5684" y="2945"/>
                    </a:cubicBezTo>
                    <a:cubicBezTo>
                      <a:pt x="5988" y="2854"/>
                      <a:pt x="6254" y="2831"/>
                      <a:pt x="6444" y="2831"/>
                    </a:cubicBezTo>
                    <a:cubicBezTo>
                      <a:pt x="6634" y="2831"/>
                      <a:pt x="6748" y="2854"/>
                      <a:pt x="6748" y="2854"/>
                    </a:cubicBezTo>
                    <a:cubicBezTo>
                      <a:pt x="6748" y="2854"/>
                      <a:pt x="335" y="5803"/>
                      <a:pt x="152" y="6593"/>
                    </a:cubicBezTo>
                    <a:cubicBezTo>
                      <a:pt x="105" y="6760"/>
                      <a:pt x="252" y="6827"/>
                      <a:pt x="520" y="6827"/>
                    </a:cubicBezTo>
                    <a:cubicBezTo>
                      <a:pt x="1472" y="6827"/>
                      <a:pt x="3953" y="5979"/>
                      <a:pt x="4712" y="5742"/>
                    </a:cubicBezTo>
                    <a:lnTo>
                      <a:pt x="4712" y="5742"/>
                    </a:lnTo>
                    <a:cubicBezTo>
                      <a:pt x="4711" y="5742"/>
                      <a:pt x="0" y="8234"/>
                      <a:pt x="31" y="8781"/>
                    </a:cubicBezTo>
                    <a:cubicBezTo>
                      <a:pt x="41" y="8959"/>
                      <a:pt x="198" y="9034"/>
                      <a:pt x="452" y="9034"/>
                    </a:cubicBezTo>
                    <a:cubicBezTo>
                      <a:pt x="1714" y="9034"/>
                      <a:pt x="5380" y="7201"/>
                      <a:pt x="5380" y="7201"/>
                    </a:cubicBezTo>
                    <a:lnTo>
                      <a:pt x="5380" y="7201"/>
                    </a:lnTo>
                    <a:cubicBezTo>
                      <a:pt x="5380" y="7201"/>
                      <a:pt x="1520" y="9541"/>
                      <a:pt x="1915" y="10149"/>
                    </a:cubicBezTo>
                    <a:cubicBezTo>
                      <a:pt x="1964" y="10222"/>
                      <a:pt x="2062" y="10255"/>
                      <a:pt x="2196" y="10255"/>
                    </a:cubicBezTo>
                    <a:cubicBezTo>
                      <a:pt x="3235" y="10255"/>
                      <a:pt x="6474" y="8326"/>
                      <a:pt x="6475" y="8325"/>
                    </a:cubicBezTo>
                    <a:lnTo>
                      <a:pt x="6475" y="8325"/>
                    </a:lnTo>
                    <a:cubicBezTo>
                      <a:pt x="6474" y="8326"/>
                      <a:pt x="4195" y="10180"/>
                      <a:pt x="4286" y="10909"/>
                    </a:cubicBezTo>
                    <a:cubicBezTo>
                      <a:pt x="4296" y="10966"/>
                      <a:pt x="4343" y="10992"/>
                      <a:pt x="4420" y="10992"/>
                    </a:cubicBezTo>
                    <a:cubicBezTo>
                      <a:pt x="5242" y="10992"/>
                      <a:pt x="9546" y="7970"/>
                      <a:pt x="10213" y="7414"/>
                    </a:cubicBezTo>
                    <a:cubicBezTo>
                      <a:pt x="10943" y="6745"/>
                      <a:pt x="13010" y="5195"/>
                      <a:pt x="13830" y="4222"/>
                    </a:cubicBezTo>
                    <a:cubicBezTo>
                      <a:pt x="14438" y="3462"/>
                      <a:pt x="13618" y="1091"/>
                      <a:pt x="12250" y="149"/>
                    </a:cubicBezTo>
                    <a:cubicBezTo>
                      <a:pt x="12087" y="33"/>
                      <a:pt x="11862" y="1"/>
                      <a:pt x="11607" y="1"/>
                    </a:cubicBezTo>
                    <a:close/>
                  </a:path>
                </a:pathLst>
              </a:custGeom>
              <a:solidFill>
                <a:srgbClr val="BC5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9"/>
              <p:cNvSpPr/>
              <p:nvPr/>
            </p:nvSpPr>
            <p:spPr>
              <a:xfrm>
                <a:off x="-1233275" y="1345225"/>
                <a:ext cx="744700" cy="910375"/>
              </a:xfrm>
              <a:custGeom>
                <a:rect b="b" l="l" r="r" t="t"/>
                <a:pathLst>
                  <a:path extrusionOk="0" h="36415" w="29788">
                    <a:moveTo>
                      <a:pt x="21703" y="1"/>
                    </a:moveTo>
                    <a:lnTo>
                      <a:pt x="21703" y="31"/>
                    </a:lnTo>
                    <a:lnTo>
                      <a:pt x="21703" y="61"/>
                    </a:lnTo>
                    <a:lnTo>
                      <a:pt x="21642" y="183"/>
                    </a:lnTo>
                    <a:lnTo>
                      <a:pt x="21612" y="457"/>
                    </a:lnTo>
                    <a:lnTo>
                      <a:pt x="21490" y="1004"/>
                    </a:lnTo>
                    <a:cubicBezTo>
                      <a:pt x="21429" y="1399"/>
                      <a:pt x="21308" y="1764"/>
                      <a:pt x="21247" y="2159"/>
                    </a:cubicBezTo>
                    <a:cubicBezTo>
                      <a:pt x="21034" y="2919"/>
                      <a:pt x="20852" y="3709"/>
                      <a:pt x="20639" y="4469"/>
                    </a:cubicBezTo>
                    <a:cubicBezTo>
                      <a:pt x="20396" y="5229"/>
                      <a:pt x="20183" y="5989"/>
                      <a:pt x="19909" y="6749"/>
                    </a:cubicBezTo>
                    <a:cubicBezTo>
                      <a:pt x="19757" y="7144"/>
                      <a:pt x="19636" y="7508"/>
                      <a:pt x="19484" y="7904"/>
                    </a:cubicBezTo>
                    <a:cubicBezTo>
                      <a:pt x="19362" y="8268"/>
                      <a:pt x="19210" y="8603"/>
                      <a:pt x="19058" y="8998"/>
                    </a:cubicBezTo>
                    <a:cubicBezTo>
                      <a:pt x="17842" y="11916"/>
                      <a:pt x="16414" y="14743"/>
                      <a:pt x="14621" y="17235"/>
                    </a:cubicBezTo>
                    <a:lnTo>
                      <a:pt x="13921" y="18147"/>
                    </a:lnTo>
                    <a:lnTo>
                      <a:pt x="13861" y="18268"/>
                    </a:lnTo>
                    <a:lnTo>
                      <a:pt x="13800" y="18329"/>
                    </a:lnTo>
                    <a:cubicBezTo>
                      <a:pt x="13739" y="18390"/>
                      <a:pt x="13709" y="18451"/>
                      <a:pt x="13678" y="18481"/>
                    </a:cubicBezTo>
                    <a:cubicBezTo>
                      <a:pt x="13648" y="18572"/>
                      <a:pt x="13557" y="18603"/>
                      <a:pt x="13526" y="18694"/>
                    </a:cubicBezTo>
                    <a:lnTo>
                      <a:pt x="13374" y="18876"/>
                    </a:lnTo>
                    <a:lnTo>
                      <a:pt x="12614" y="19636"/>
                    </a:lnTo>
                    <a:cubicBezTo>
                      <a:pt x="12341" y="19910"/>
                      <a:pt x="12067" y="20153"/>
                      <a:pt x="11763" y="20427"/>
                    </a:cubicBezTo>
                    <a:cubicBezTo>
                      <a:pt x="11216" y="21004"/>
                      <a:pt x="10608" y="21521"/>
                      <a:pt x="9940" y="22068"/>
                    </a:cubicBezTo>
                    <a:lnTo>
                      <a:pt x="8025" y="23648"/>
                    </a:lnTo>
                    <a:cubicBezTo>
                      <a:pt x="7356" y="24196"/>
                      <a:pt x="6718" y="24712"/>
                      <a:pt x="6049" y="25259"/>
                    </a:cubicBezTo>
                    <a:cubicBezTo>
                      <a:pt x="5350" y="25776"/>
                      <a:pt x="4712" y="26323"/>
                      <a:pt x="4012" y="26840"/>
                    </a:cubicBezTo>
                    <a:lnTo>
                      <a:pt x="0" y="30001"/>
                    </a:lnTo>
                    <a:lnTo>
                      <a:pt x="4256" y="36415"/>
                    </a:lnTo>
                    <a:lnTo>
                      <a:pt x="4560" y="36232"/>
                    </a:lnTo>
                    <a:lnTo>
                      <a:pt x="4864" y="36050"/>
                    </a:lnTo>
                    <a:lnTo>
                      <a:pt x="5411" y="35715"/>
                    </a:lnTo>
                    <a:lnTo>
                      <a:pt x="6566" y="35016"/>
                    </a:lnTo>
                    <a:cubicBezTo>
                      <a:pt x="7326" y="34560"/>
                      <a:pt x="8085" y="34074"/>
                      <a:pt x="8845" y="33588"/>
                    </a:cubicBezTo>
                    <a:cubicBezTo>
                      <a:pt x="9605" y="33071"/>
                      <a:pt x="10335" y="32554"/>
                      <a:pt x="11095" y="32068"/>
                    </a:cubicBezTo>
                    <a:cubicBezTo>
                      <a:pt x="11824" y="31521"/>
                      <a:pt x="12584" y="31004"/>
                      <a:pt x="13283" y="30457"/>
                    </a:cubicBezTo>
                    <a:cubicBezTo>
                      <a:pt x="14773" y="29363"/>
                      <a:pt x="16201" y="28269"/>
                      <a:pt x="17660" y="26962"/>
                    </a:cubicBezTo>
                    <a:cubicBezTo>
                      <a:pt x="18390" y="26354"/>
                      <a:pt x="19119" y="25685"/>
                      <a:pt x="19879" y="24864"/>
                    </a:cubicBezTo>
                    <a:lnTo>
                      <a:pt x="20122" y="24560"/>
                    </a:lnTo>
                    <a:cubicBezTo>
                      <a:pt x="20213" y="24469"/>
                      <a:pt x="20274" y="24348"/>
                      <a:pt x="20396" y="24226"/>
                    </a:cubicBezTo>
                    <a:cubicBezTo>
                      <a:pt x="20517" y="24104"/>
                      <a:pt x="20578" y="24013"/>
                      <a:pt x="20700" y="23892"/>
                    </a:cubicBezTo>
                    <a:lnTo>
                      <a:pt x="20852" y="23709"/>
                    </a:lnTo>
                    <a:lnTo>
                      <a:pt x="20973" y="23557"/>
                    </a:lnTo>
                    <a:cubicBezTo>
                      <a:pt x="21277" y="23162"/>
                      <a:pt x="21520" y="22797"/>
                      <a:pt x="21855" y="22372"/>
                    </a:cubicBezTo>
                    <a:cubicBezTo>
                      <a:pt x="22402" y="21582"/>
                      <a:pt x="22979" y="20730"/>
                      <a:pt x="23466" y="19910"/>
                    </a:cubicBezTo>
                    <a:cubicBezTo>
                      <a:pt x="24013" y="19059"/>
                      <a:pt x="24469" y="18238"/>
                      <a:pt x="24925" y="17357"/>
                    </a:cubicBezTo>
                    <a:cubicBezTo>
                      <a:pt x="25381" y="16475"/>
                      <a:pt x="25806" y="15594"/>
                      <a:pt x="26171" y="14743"/>
                    </a:cubicBezTo>
                    <a:cubicBezTo>
                      <a:pt x="26566" y="13831"/>
                      <a:pt x="26900" y="12949"/>
                      <a:pt x="27235" y="12037"/>
                    </a:cubicBezTo>
                    <a:cubicBezTo>
                      <a:pt x="27569" y="11125"/>
                      <a:pt x="27873" y="10214"/>
                      <a:pt x="28147" y="9302"/>
                    </a:cubicBezTo>
                    <a:cubicBezTo>
                      <a:pt x="28420" y="8390"/>
                      <a:pt x="28633" y="7478"/>
                      <a:pt x="28876" y="6536"/>
                    </a:cubicBezTo>
                    <a:cubicBezTo>
                      <a:pt x="29089" y="5624"/>
                      <a:pt x="29302" y="4651"/>
                      <a:pt x="29454" y="3709"/>
                    </a:cubicBezTo>
                    <a:cubicBezTo>
                      <a:pt x="29514" y="3223"/>
                      <a:pt x="29545" y="2767"/>
                      <a:pt x="29636" y="2250"/>
                    </a:cubicBezTo>
                    <a:cubicBezTo>
                      <a:pt x="29666" y="2007"/>
                      <a:pt x="29666" y="1764"/>
                      <a:pt x="29697" y="1490"/>
                    </a:cubicBezTo>
                    <a:lnTo>
                      <a:pt x="29758" y="1125"/>
                    </a:lnTo>
                    <a:lnTo>
                      <a:pt x="29788" y="669"/>
                    </a:lnTo>
                    <a:lnTo>
                      <a:pt x="21703"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9"/>
              <p:cNvSpPr/>
              <p:nvPr/>
            </p:nvSpPr>
            <p:spPr>
              <a:xfrm>
                <a:off x="-760625" y="1175775"/>
                <a:ext cx="740150" cy="1219575"/>
              </a:xfrm>
              <a:custGeom>
                <a:rect b="b" l="l" r="r" t="t"/>
                <a:pathLst>
                  <a:path extrusionOk="0" h="48783" w="29606">
                    <a:moveTo>
                      <a:pt x="11186" y="0"/>
                    </a:moveTo>
                    <a:cubicBezTo>
                      <a:pt x="10578" y="882"/>
                      <a:pt x="9818" y="1429"/>
                      <a:pt x="8967" y="1824"/>
                    </a:cubicBezTo>
                    <a:cubicBezTo>
                      <a:pt x="8906" y="1855"/>
                      <a:pt x="8785" y="1885"/>
                      <a:pt x="8724" y="1946"/>
                    </a:cubicBezTo>
                    <a:cubicBezTo>
                      <a:pt x="8572" y="1976"/>
                      <a:pt x="8450" y="2037"/>
                      <a:pt x="8298" y="2098"/>
                    </a:cubicBezTo>
                    <a:cubicBezTo>
                      <a:pt x="5867" y="3010"/>
                      <a:pt x="3253" y="2949"/>
                      <a:pt x="2675" y="5806"/>
                    </a:cubicBezTo>
                    <a:cubicBezTo>
                      <a:pt x="2280" y="7721"/>
                      <a:pt x="3739" y="11612"/>
                      <a:pt x="3587" y="19514"/>
                    </a:cubicBezTo>
                    <a:cubicBezTo>
                      <a:pt x="3557" y="20122"/>
                      <a:pt x="3557" y="20730"/>
                      <a:pt x="3496" y="21338"/>
                    </a:cubicBezTo>
                    <a:lnTo>
                      <a:pt x="3374" y="23162"/>
                    </a:lnTo>
                    <a:cubicBezTo>
                      <a:pt x="3344" y="23739"/>
                      <a:pt x="3313" y="24347"/>
                      <a:pt x="3253" y="24955"/>
                    </a:cubicBezTo>
                    <a:cubicBezTo>
                      <a:pt x="3161" y="25502"/>
                      <a:pt x="3131" y="26049"/>
                      <a:pt x="3040" y="26627"/>
                    </a:cubicBezTo>
                    <a:cubicBezTo>
                      <a:pt x="2979" y="27205"/>
                      <a:pt x="2888" y="27812"/>
                      <a:pt x="2827" y="28420"/>
                    </a:cubicBezTo>
                    <a:cubicBezTo>
                      <a:pt x="2371" y="31673"/>
                      <a:pt x="1064" y="39363"/>
                      <a:pt x="0" y="43588"/>
                    </a:cubicBezTo>
                    <a:cubicBezTo>
                      <a:pt x="2341" y="45746"/>
                      <a:pt x="6049" y="47448"/>
                      <a:pt x="10304" y="48238"/>
                    </a:cubicBezTo>
                    <a:cubicBezTo>
                      <a:pt x="10943" y="48360"/>
                      <a:pt x="11612" y="48481"/>
                      <a:pt x="12280" y="48542"/>
                    </a:cubicBezTo>
                    <a:cubicBezTo>
                      <a:pt x="13040" y="48633"/>
                      <a:pt x="13830" y="48694"/>
                      <a:pt x="14590" y="48755"/>
                    </a:cubicBezTo>
                    <a:cubicBezTo>
                      <a:pt x="15008" y="48774"/>
                      <a:pt x="15428" y="48783"/>
                      <a:pt x="15848" y="48783"/>
                    </a:cubicBezTo>
                    <a:cubicBezTo>
                      <a:pt x="19556" y="48783"/>
                      <a:pt x="23342" y="48049"/>
                      <a:pt x="26809" y="46384"/>
                    </a:cubicBezTo>
                    <a:cubicBezTo>
                      <a:pt x="27812" y="43588"/>
                      <a:pt x="28967" y="33527"/>
                      <a:pt x="29271" y="30518"/>
                    </a:cubicBezTo>
                    <a:cubicBezTo>
                      <a:pt x="29332" y="29940"/>
                      <a:pt x="29393" y="29332"/>
                      <a:pt x="29423" y="28724"/>
                    </a:cubicBezTo>
                    <a:cubicBezTo>
                      <a:pt x="29606" y="25867"/>
                      <a:pt x="29575" y="22949"/>
                      <a:pt x="29484" y="19818"/>
                    </a:cubicBezTo>
                    <a:cubicBezTo>
                      <a:pt x="29454" y="19666"/>
                      <a:pt x="29454" y="19484"/>
                      <a:pt x="29454" y="19332"/>
                    </a:cubicBezTo>
                    <a:cubicBezTo>
                      <a:pt x="29302" y="16840"/>
                      <a:pt x="29150" y="14195"/>
                      <a:pt x="28967" y="11460"/>
                    </a:cubicBezTo>
                    <a:cubicBezTo>
                      <a:pt x="28633" y="6049"/>
                      <a:pt x="26809" y="2645"/>
                      <a:pt x="23648" y="2159"/>
                    </a:cubicBezTo>
                    <a:cubicBezTo>
                      <a:pt x="22615" y="2007"/>
                      <a:pt x="21703" y="1733"/>
                      <a:pt x="20973" y="1490"/>
                    </a:cubicBezTo>
                    <a:cubicBezTo>
                      <a:pt x="20669" y="1368"/>
                      <a:pt x="20426" y="1247"/>
                      <a:pt x="20153" y="1125"/>
                    </a:cubicBezTo>
                    <a:cubicBezTo>
                      <a:pt x="20031" y="1095"/>
                      <a:pt x="19970" y="1034"/>
                      <a:pt x="19849" y="973"/>
                    </a:cubicBezTo>
                    <a:cubicBezTo>
                      <a:pt x="18815" y="456"/>
                      <a:pt x="18238" y="0"/>
                      <a:pt x="182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9"/>
              <p:cNvSpPr/>
              <p:nvPr/>
            </p:nvSpPr>
            <p:spPr>
              <a:xfrm>
                <a:off x="-512150" y="1357400"/>
                <a:ext cx="186200" cy="836650"/>
              </a:xfrm>
              <a:custGeom>
                <a:rect b="b" l="l" r="r" t="t"/>
                <a:pathLst>
                  <a:path extrusionOk="0" h="33466" w="7448">
                    <a:moveTo>
                      <a:pt x="3344" y="0"/>
                    </a:moveTo>
                    <a:lnTo>
                      <a:pt x="3283" y="334"/>
                    </a:lnTo>
                    <a:lnTo>
                      <a:pt x="3223" y="1033"/>
                    </a:lnTo>
                    <a:lnTo>
                      <a:pt x="3040" y="2584"/>
                    </a:lnTo>
                    <a:lnTo>
                      <a:pt x="2919" y="3222"/>
                    </a:lnTo>
                    <a:lnTo>
                      <a:pt x="2736" y="4772"/>
                    </a:lnTo>
                    <a:lnTo>
                      <a:pt x="2615" y="5471"/>
                    </a:lnTo>
                    <a:lnTo>
                      <a:pt x="2432" y="7021"/>
                    </a:lnTo>
                    <a:lnTo>
                      <a:pt x="2341" y="7720"/>
                    </a:lnTo>
                    <a:lnTo>
                      <a:pt x="2128" y="9240"/>
                    </a:lnTo>
                    <a:lnTo>
                      <a:pt x="2037" y="9909"/>
                    </a:lnTo>
                    <a:lnTo>
                      <a:pt x="1855" y="11459"/>
                    </a:lnTo>
                    <a:lnTo>
                      <a:pt x="1733" y="12158"/>
                    </a:lnTo>
                    <a:lnTo>
                      <a:pt x="1551" y="13678"/>
                    </a:lnTo>
                    <a:lnTo>
                      <a:pt x="1460" y="14347"/>
                    </a:lnTo>
                    <a:lnTo>
                      <a:pt x="1247" y="15927"/>
                    </a:lnTo>
                    <a:lnTo>
                      <a:pt x="1156" y="16596"/>
                    </a:lnTo>
                    <a:lnTo>
                      <a:pt x="943" y="18116"/>
                    </a:lnTo>
                    <a:lnTo>
                      <a:pt x="852" y="18815"/>
                    </a:lnTo>
                    <a:lnTo>
                      <a:pt x="669" y="20365"/>
                    </a:lnTo>
                    <a:lnTo>
                      <a:pt x="548" y="21034"/>
                    </a:lnTo>
                    <a:lnTo>
                      <a:pt x="365" y="22614"/>
                    </a:lnTo>
                    <a:lnTo>
                      <a:pt x="305" y="23283"/>
                    </a:lnTo>
                    <a:lnTo>
                      <a:pt x="62" y="24803"/>
                    </a:lnTo>
                    <a:lnTo>
                      <a:pt x="1" y="25502"/>
                    </a:lnTo>
                    <a:lnTo>
                      <a:pt x="1" y="25532"/>
                    </a:lnTo>
                    <a:lnTo>
                      <a:pt x="1217" y="28450"/>
                    </a:lnTo>
                    <a:lnTo>
                      <a:pt x="1733" y="29788"/>
                    </a:lnTo>
                    <a:lnTo>
                      <a:pt x="3283" y="33466"/>
                    </a:lnTo>
                    <a:lnTo>
                      <a:pt x="4013" y="32067"/>
                    </a:lnTo>
                    <a:lnTo>
                      <a:pt x="4287" y="31520"/>
                    </a:lnTo>
                    <a:lnTo>
                      <a:pt x="4894" y="30396"/>
                    </a:lnTo>
                    <a:lnTo>
                      <a:pt x="5168" y="29909"/>
                    </a:lnTo>
                    <a:lnTo>
                      <a:pt x="5715" y="28724"/>
                    </a:lnTo>
                    <a:lnTo>
                      <a:pt x="5989" y="28238"/>
                    </a:lnTo>
                    <a:lnTo>
                      <a:pt x="6597" y="27082"/>
                    </a:lnTo>
                    <a:lnTo>
                      <a:pt x="6870" y="26566"/>
                    </a:lnTo>
                    <a:lnTo>
                      <a:pt x="7448" y="25502"/>
                    </a:lnTo>
                    <a:lnTo>
                      <a:pt x="7387" y="25380"/>
                    </a:lnTo>
                    <a:lnTo>
                      <a:pt x="7326" y="24499"/>
                    </a:lnTo>
                    <a:lnTo>
                      <a:pt x="7144" y="22554"/>
                    </a:lnTo>
                    <a:lnTo>
                      <a:pt x="7053" y="21702"/>
                    </a:lnTo>
                    <a:lnTo>
                      <a:pt x="6840" y="19757"/>
                    </a:lnTo>
                    <a:lnTo>
                      <a:pt x="6749" y="18876"/>
                    </a:lnTo>
                    <a:lnTo>
                      <a:pt x="6566" y="16930"/>
                    </a:lnTo>
                    <a:lnTo>
                      <a:pt x="6475" y="16110"/>
                    </a:lnTo>
                    <a:lnTo>
                      <a:pt x="6262" y="14134"/>
                    </a:lnTo>
                    <a:lnTo>
                      <a:pt x="6171" y="13283"/>
                    </a:lnTo>
                    <a:lnTo>
                      <a:pt x="5989" y="11368"/>
                    </a:lnTo>
                    <a:lnTo>
                      <a:pt x="5928" y="10486"/>
                    </a:lnTo>
                    <a:lnTo>
                      <a:pt x="5685" y="8541"/>
                    </a:lnTo>
                    <a:lnTo>
                      <a:pt x="5624" y="7660"/>
                    </a:lnTo>
                    <a:lnTo>
                      <a:pt x="5411" y="5714"/>
                    </a:lnTo>
                    <a:lnTo>
                      <a:pt x="5320" y="4863"/>
                    </a:lnTo>
                    <a:lnTo>
                      <a:pt x="5107" y="2918"/>
                    </a:lnTo>
                    <a:lnTo>
                      <a:pt x="5046" y="2097"/>
                    </a:lnTo>
                    <a:lnTo>
                      <a:pt x="4864" y="61"/>
                    </a:lnTo>
                    <a:lnTo>
                      <a:pt x="33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9"/>
              <p:cNvSpPr/>
              <p:nvPr/>
            </p:nvSpPr>
            <p:spPr>
              <a:xfrm>
                <a:off x="-760625" y="1211500"/>
                <a:ext cx="740150" cy="1183850"/>
              </a:xfrm>
              <a:custGeom>
                <a:rect b="b" l="l" r="r" t="t"/>
                <a:pathLst>
                  <a:path extrusionOk="0" h="47354" w="29606">
                    <a:moveTo>
                      <a:pt x="20943" y="0"/>
                    </a:moveTo>
                    <a:cubicBezTo>
                      <a:pt x="20882" y="61"/>
                      <a:pt x="20821" y="61"/>
                      <a:pt x="20821" y="61"/>
                    </a:cubicBezTo>
                    <a:lnTo>
                      <a:pt x="13678" y="23921"/>
                    </a:lnTo>
                    <a:lnTo>
                      <a:pt x="8420" y="730"/>
                    </a:lnTo>
                    <a:cubicBezTo>
                      <a:pt x="8359" y="699"/>
                      <a:pt x="8329" y="699"/>
                      <a:pt x="8298" y="669"/>
                    </a:cubicBezTo>
                    <a:cubicBezTo>
                      <a:pt x="5867" y="1581"/>
                      <a:pt x="3253" y="1520"/>
                      <a:pt x="2675" y="4377"/>
                    </a:cubicBezTo>
                    <a:cubicBezTo>
                      <a:pt x="2280" y="6292"/>
                      <a:pt x="3739" y="10183"/>
                      <a:pt x="3587" y="18085"/>
                    </a:cubicBezTo>
                    <a:cubicBezTo>
                      <a:pt x="3557" y="18693"/>
                      <a:pt x="3557" y="19301"/>
                      <a:pt x="3496" y="19909"/>
                    </a:cubicBezTo>
                    <a:lnTo>
                      <a:pt x="3374" y="21733"/>
                    </a:lnTo>
                    <a:cubicBezTo>
                      <a:pt x="3344" y="22310"/>
                      <a:pt x="3313" y="22918"/>
                      <a:pt x="3253" y="23526"/>
                    </a:cubicBezTo>
                    <a:cubicBezTo>
                      <a:pt x="3161" y="24073"/>
                      <a:pt x="3131" y="24620"/>
                      <a:pt x="3040" y="25198"/>
                    </a:cubicBezTo>
                    <a:cubicBezTo>
                      <a:pt x="2979" y="25776"/>
                      <a:pt x="2888" y="26383"/>
                      <a:pt x="2827" y="26991"/>
                    </a:cubicBezTo>
                    <a:cubicBezTo>
                      <a:pt x="2554" y="28785"/>
                      <a:pt x="2067" y="31915"/>
                      <a:pt x="1490" y="35077"/>
                    </a:cubicBezTo>
                    <a:cubicBezTo>
                      <a:pt x="1429" y="35563"/>
                      <a:pt x="1307" y="36080"/>
                      <a:pt x="1216" y="36566"/>
                    </a:cubicBezTo>
                    <a:cubicBezTo>
                      <a:pt x="821" y="38663"/>
                      <a:pt x="395" y="40639"/>
                      <a:pt x="0" y="42159"/>
                    </a:cubicBezTo>
                    <a:cubicBezTo>
                      <a:pt x="2341" y="44317"/>
                      <a:pt x="6049" y="46019"/>
                      <a:pt x="10304" y="46809"/>
                    </a:cubicBezTo>
                    <a:lnTo>
                      <a:pt x="12432" y="43922"/>
                    </a:lnTo>
                    <a:lnTo>
                      <a:pt x="14590" y="47326"/>
                    </a:lnTo>
                    <a:cubicBezTo>
                      <a:pt x="15008" y="47345"/>
                      <a:pt x="15428" y="47354"/>
                      <a:pt x="15848" y="47354"/>
                    </a:cubicBezTo>
                    <a:cubicBezTo>
                      <a:pt x="19556" y="47354"/>
                      <a:pt x="23342" y="46620"/>
                      <a:pt x="26809" y="44955"/>
                    </a:cubicBezTo>
                    <a:cubicBezTo>
                      <a:pt x="27812" y="42159"/>
                      <a:pt x="28967" y="32098"/>
                      <a:pt x="29271" y="29089"/>
                    </a:cubicBezTo>
                    <a:cubicBezTo>
                      <a:pt x="29332" y="28511"/>
                      <a:pt x="29393" y="27903"/>
                      <a:pt x="29423" y="27295"/>
                    </a:cubicBezTo>
                    <a:cubicBezTo>
                      <a:pt x="29606" y="24438"/>
                      <a:pt x="29575" y="21520"/>
                      <a:pt x="29454" y="18359"/>
                    </a:cubicBezTo>
                    <a:cubicBezTo>
                      <a:pt x="29423" y="18207"/>
                      <a:pt x="29423" y="18025"/>
                      <a:pt x="29423" y="17873"/>
                    </a:cubicBezTo>
                    <a:cubicBezTo>
                      <a:pt x="29271" y="15350"/>
                      <a:pt x="29119" y="12736"/>
                      <a:pt x="28937" y="10000"/>
                    </a:cubicBezTo>
                    <a:cubicBezTo>
                      <a:pt x="28572" y="4559"/>
                      <a:pt x="26749" y="1185"/>
                      <a:pt x="23618" y="699"/>
                    </a:cubicBezTo>
                    <a:cubicBezTo>
                      <a:pt x="22584" y="547"/>
                      <a:pt x="21672" y="274"/>
                      <a:pt x="209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9"/>
              <p:cNvSpPr/>
              <p:nvPr/>
            </p:nvSpPr>
            <p:spPr>
              <a:xfrm>
                <a:off x="-631450" y="1225925"/>
                <a:ext cx="211275" cy="584375"/>
              </a:xfrm>
              <a:custGeom>
                <a:rect b="b" l="l" r="r" t="t"/>
                <a:pathLst>
                  <a:path extrusionOk="0" h="23375" w="8451">
                    <a:moveTo>
                      <a:pt x="2078" y="0"/>
                    </a:moveTo>
                    <a:cubicBezTo>
                      <a:pt x="1456" y="0"/>
                      <a:pt x="673" y="228"/>
                      <a:pt x="1" y="1125"/>
                    </a:cubicBezTo>
                    <a:lnTo>
                      <a:pt x="1186" y="8694"/>
                    </a:lnTo>
                    <a:lnTo>
                      <a:pt x="3861" y="10274"/>
                    </a:lnTo>
                    <a:lnTo>
                      <a:pt x="2068" y="11338"/>
                    </a:lnTo>
                    <a:lnTo>
                      <a:pt x="4074" y="20153"/>
                    </a:lnTo>
                    <a:lnTo>
                      <a:pt x="8451" y="23375"/>
                    </a:lnTo>
                    <a:lnTo>
                      <a:pt x="8451" y="23375"/>
                    </a:lnTo>
                    <a:lnTo>
                      <a:pt x="3192" y="244"/>
                    </a:lnTo>
                    <a:cubicBezTo>
                      <a:pt x="3192" y="244"/>
                      <a:pt x="2721" y="0"/>
                      <a:pt x="2078"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9"/>
              <p:cNvSpPr/>
              <p:nvPr/>
            </p:nvSpPr>
            <p:spPr>
              <a:xfrm>
                <a:off x="-419425" y="1204275"/>
                <a:ext cx="234825" cy="606800"/>
              </a:xfrm>
              <a:custGeom>
                <a:rect b="b" l="l" r="r" t="t"/>
                <a:pathLst>
                  <a:path extrusionOk="0" h="24272" w="9393">
                    <a:moveTo>
                      <a:pt x="7547" y="1"/>
                    </a:moveTo>
                    <a:cubicBezTo>
                      <a:pt x="6749" y="1"/>
                      <a:pt x="6110" y="411"/>
                      <a:pt x="6110" y="411"/>
                    </a:cubicBezTo>
                    <a:lnTo>
                      <a:pt x="0" y="24271"/>
                    </a:lnTo>
                    <a:lnTo>
                      <a:pt x="4863" y="21049"/>
                    </a:lnTo>
                    <a:lnTo>
                      <a:pt x="6869" y="12235"/>
                    </a:lnTo>
                    <a:lnTo>
                      <a:pt x="5106" y="11171"/>
                    </a:lnTo>
                    <a:lnTo>
                      <a:pt x="7751" y="9621"/>
                    </a:lnTo>
                    <a:lnTo>
                      <a:pt x="9392" y="1019"/>
                    </a:lnTo>
                    <a:cubicBezTo>
                      <a:pt x="8822" y="228"/>
                      <a:pt x="8141" y="1"/>
                      <a:pt x="7547"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9"/>
              <p:cNvSpPr/>
              <p:nvPr/>
            </p:nvSpPr>
            <p:spPr>
              <a:xfrm>
                <a:off x="-456675" y="2238100"/>
                <a:ext cx="28150" cy="26625"/>
              </a:xfrm>
              <a:custGeom>
                <a:rect b="b" l="l" r="r" t="t"/>
                <a:pathLst>
                  <a:path extrusionOk="0" h="1065" w="1126">
                    <a:moveTo>
                      <a:pt x="548" y="0"/>
                    </a:moveTo>
                    <a:cubicBezTo>
                      <a:pt x="244" y="0"/>
                      <a:pt x="1" y="304"/>
                      <a:pt x="61" y="548"/>
                    </a:cubicBezTo>
                    <a:cubicBezTo>
                      <a:pt x="92" y="852"/>
                      <a:pt x="305" y="1064"/>
                      <a:pt x="609" y="1064"/>
                    </a:cubicBezTo>
                    <a:cubicBezTo>
                      <a:pt x="912" y="1064"/>
                      <a:pt x="1125" y="791"/>
                      <a:pt x="1125" y="487"/>
                    </a:cubicBezTo>
                    <a:cubicBezTo>
                      <a:pt x="1064" y="183"/>
                      <a:pt x="852" y="0"/>
                      <a:pt x="5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9"/>
              <p:cNvSpPr/>
              <p:nvPr/>
            </p:nvSpPr>
            <p:spPr>
              <a:xfrm>
                <a:off x="-450600" y="2140075"/>
                <a:ext cx="27400" cy="26625"/>
              </a:xfrm>
              <a:custGeom>
                <a:rect b="b" l="l" r="r" t="t"/>
                <a:pathLst>
                  <a:path extrusionOk="0" h="1065" w="1096">
                    <a:moveTo>
                      <a:pt x="518" y="0"/>
                    </a:moveTo>
                    <a:cubicBezTo>
                      <a:pt x="214" y="0"/>
                      <a:pt x="1" y="274"/>
                      <a:pt x="31" y="578"/>
                    </a:cubicBezTo>
                    <a:cubicBezTo>
                      <a:pt x="62" y="882"/>
                      <a:pt x="305" y="1064"/>
                      <a:pt x="609" y="1064"/>
                    </a:cubicBezTo>
                    <a:cubicBezTo>
                      <a:pt x="913" y="1034"/>
                      <a:pt x="1095" y="791"/>
                      <a:pt x="1095" y="487"/>
                    </a:cubicBezTo>
                    <a:cubicBezTo>
                      <a:pt x="1065" y="183"/>
                      <a:pt x="821" y="0"/>
                      <a:pt x="5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9"/>
              <p:cNvSpPr/>
              <p:nvPr/>
            </p:nvSpPr>
            <p:spPr>
              <a:xfrm>
                <a:off x="-445275" y="2041300"/>
                <a:ext cx="28150" cy="26600"/>
              </a:xfrm>
              <a:custGeom>
                <a:rect b="b" l="l" r="r" t="t"/>
                <a:pathLst>
                  <a:path extrusionOk="0" h="1064" w="1126">
                    <a:moveTo>
                      <a:pt x="548" y="0"/>
                    </a:moveTo>
                    <a:cubicBezTo>
                      <a:pt x="244" y="0"/>
                      <a:pt x="1" y="274"/>
                      <a:pt x="61" y="578"/>
                    </a:cubicBezTo>
                    <a:cubicBezTo>
                      <a:pt x="92" y="882"/>
                      <a:pt x="305" y="1064"/>
                      <a:pt x="608" y="1064"/>
                    </a:cubicBezTo>
                    <a:cubicBezTo>
                      <a:pt x="912" y="1033"/>
                      <a:pt x="1125" y="790"/>
                      <a:pt x="1125" y="486"/>
                    </a:cubicBezTo>
                    <a:cubicBezTo>
                      <a:pt x="1064" y="182"/>
                      <a:pt x="852" y="0"/>
                      <a:pt x="5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9"/>
              <p:cNvSpPr/>
              <p:nvPr/>
            </p:nvSpPr>
            <p:spPr>
              <a:xfrm>
                <a:off x="-439200" y="1942500"/>
                <a:ext cx="26625" cy="26625"/>
              </a:xfrm>
              <a:custGeom>
                <a:rect b="b" l="l" r="r" t="t"/>
                <a:pathLst>
                  <a:path extrusionOk="0" h="1065" w="1065">
                    <a:moveTo>
                      <a:pt x="487" y="1"/>
                    </a:moveTo>
                    <a:cubicBezTo>
                      <a:pt x="183" y="1"/>
                      <a:pt x="1" y="274"/>
                      <a:pt x="1" y="578"/>
                    </a:cubicBezTo>
                    <a:cubicBezTo>
                      <a:pt x="31" y="882"/>
                      <a:pt x="274" y="1064"/>
                      <a:pt x="578" y="1064"/>
                    </a:cubicBezTo>
                    <a:cubicBezTo>
                      <a:pt x="882" y="1064"/>
                      <a:pt x="1065" y="791"/>
                      <a:pt x="1065" y="487"/>
                    </a:cubicBezTo>
                    <a:cubicBezTo>
                      <a:pt x="1034" y="183"/>
                      <a:pt x="791" y="1"/>
                      <a:pt x="4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9"/>
              <p:cNvSpPr/>
              <p:nvPr/>
            </p:nvSpPr>
            <p:spPr>
              <a:xfrm>
                <a:off x="-434625" y="1843725"/>
                <a:ext cx="27375" cy="26625"/>
              </a:xfrm>
              <a:custGeom>
                <a:rect b="b" l="l" r="r" t="t"/>
                <a:pathLst>
                  <a:path extrusionOk="0" h="1065" w="1095">
                    <a:moveTo>
                      <a:pt x="547" y="0"/>
                    </a:moveTo>
                    <a:cubicBezTo>
                      <a:pt x="243" y="31"/>
                      <a:pt x="0" y="304"/>
                      <a:pt x="30" y="578"/>
                    </a:cubicBezTo>
                    <a:cubicBezTo>
                      <a:pt x="91" y="882"/>
                      <a:pt x="304" y="1064"/>
                      <a:pt x="608" y="1064"/>
                    </a:cubicBezTo>
                    <a:cubicBezTo>
                      <a:pt x="912" y="1034"/>
                      <a:pt x="1094" y="790"/>
                      <a:pt x="1094" y="487"/>
                    </a:cubicBezTo>
                    <a:cubicBezTo>
                      <a:pt x="1064" y="183"/>
                      <a:pt x="851" y="0"/>
                      <a:pt x="5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9"/>
              <p:cNvSpPr/>
              <p:nvPr/>
            </p:nvSpPr>
            <p:spPr>
              <a:xfrm>
                <a:off x="-657850" y="668825"/>
                <a:ext cx="410175" cy="350425"/>
              </a:xfrm>
              <a:custGeom>
                <a:rect b="b" l="l" r="r" t="t"/>
                <a:pathLst>
                  <a:path extrusionOk="0" h="14017" w="16407">
                    <a:moveTo>
                      <a:pt x="2519" y="1"/>
                    </a:moveTo>
                    <a:cubicBezTo>
                      <a:pt x="2352" y="1"/>
                      <a:pt x="2189" y="12"/>
                      <a:pt x="2029" y="35"/>
                    </a:cubicBezTo>
                    <a:cubicBezTo>
                      <a:pt x="0" y="333"/>
                      <a:pt x="1837" y="5025"/>
                      <a:pt x="4321" y="5025"/>
                    </a:cubicBezTo>
                    <a:cubicBezTo>
                      <a:pt x="4367" y="5025"/>
                      <a:pt x="4414" y="5023"/>
                      <a:pt x="4461" y="5020"/>
                    </a:cubicBezTo>
                    <a:cubicBezTo>
                      <a:pt x="4539" y="5013"/>
                      <a:pt x="4622" y="5009"/>
                      <a:pt x="4708" y="5009"/>
                    </a:cubicBezTo>
                    <a:cubicBezTo>
                      <a:pt x="7464" y="5009"/>
                      <a:pt x="14042" y="8741"/>
                      <a:pt x="13276" y="14017"/>
                    </a:cubicBezTo>
                    <a:cubicBezTo>
                      <a:pt x="13276" y="14017"/>
                      <a:pt x="15738" y="12163"/>
                      <a:pt x="16072" y="8911"/>
                    </a:cubicBezTo>
                    <a:cubicBezTo>
                      <a:pt x="16406" y="5658"/>
                      <a:pt x="14096" y="4503"/>
                      <a:pt x="14096" y="4503"/>
                    </a:cubicBezTo>
                    <a:cubicBezTo>
                      <a:pt x="14096" y="4503"/>
                      <a:pt x="15296" y="1430"/>
                      <a:pt x="11291" y="1430"/>
                    </a:cubicBezTo>
                    <a:cubicBezTo>
                      <a:pt x="11215" y="1430"/>
                      <a:pt x="11137" y="1431"/>
                      <a:pt x="11057" y="1433"/>
                    </a:cubicBezTo>
                    <a:cubicBezTo>
                      <a:pt x="10918" y="1437"/>
                      <a:pt x="10781" y="1439"/>
                      <a:pt x="10646" y="1439"/>
                    </a:cubicBezTo>
                    <a:cubicBezTo>
                      <a:pt x="6921" y="1439"/>
                      <a:pt x="4448" y="1"/>
                      <a:pt x="2519" y="1"/>
                    </a:cubicBezTo>
                    <a:close/>
                  </a:path>
                </a:pathLst>
              </a:custGeom>
              <a:solidFill>
                <a:srgbClr val="724626"/>
              </a:solidFill>
              <a:ln cap="flat" cmpd="sng" w="9525">
                <a:solidFill>
                  <a:srgbClr val="724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9"/>
              <p:cNvSpPr/>
              <p:nvPr/>
            </p:nvSpPr>
            <p:spPr>
              <a:xfrm>
                <a:off x="-488575" y="1035950"/>
                <a:ext cx="181625" cy="189675"/>
              </a:xfrm>
              <a:custGeom>
                <a:rect b="b" l="l" r="r" t="t"/>
                <a:pathLst>
                  <a:path extrusionOk="0" h="7587" w="7265">
                    <a:moveTo>
                      <a:pt x="7265" y="1"/>
                    </a:moveTo>
                    <a:lnTo>
                      <a:pt x="821" y="4013"/>
                    </a:lnTo>
                    <a:lnTo>
                      <a:pt x="0" y="4560"/>
                    </a:lnTo>
                    <a:lnTo>
                      <a:pt x="0" y="6384"/>
                    </a:lnTo>
                    <a:cubicBezTo>
                      <a:pt x="213" y="6597"/>
                      <a:pt x="426" y="6749"/>
                      <a:pt x="638" y="6840"/>
                    </a:cubicBezTo>
                    <a:cubicBezTo>
                      <a:pt x="1556" y="7391"/>
                      <a:pt x="2495" y="7587"/>
                      <a:pt x="3365" y="7587"/>
                    </a:cubicBezTo>
                    <a:cubicBezTo>
                      <a:pt x="5522" y="7587"/>
                      <a:pt x="7265" y="6384"/>
                      <a:pt x="7265" y="6384"/>
                    </a:cubicBezTo>
                    <a:lnTo>
                      <a:pt x="7265" y="1"/>
                    </a:lnTo>
                    <a:close/>
                  </a:path>
                </a:pathLst>
              </a:custGeom>
              <a:solidFill>
                <a:srgbClr val="BC5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9"/>
              <p:cNvSpPr/>
              <p:nvPr/>
            </p:nvSpPr>
            <p:spPr>
              <a:xfrm>
                <a:off x="-488575" y="1109675"/>
                <a:ext cx="133000" cy="97275"/>
              </a:xfrm>
              <a:custGeom>
                <a:rect b="b" l="l" r="r" t="t"/>
                <a:pathLst>
                  <a:path extrusionOk="0" h="3891" w="5320">
                    <a:moveTo>
                      <a:pt x="5319" y="0"/>
                    </a:moveTo>
                    <a:lnTo>
                      <a:pt x="821" y="1094"/>
                    </a:lnTo>
                    <a:lnTo>
                      <a:pt x="0" y="1611"/>
                    </a:lnTo>
                    <a:lnTo>
                      <a:pt x="0" y="3435"/>
                    </a:lnTo>
                    <a:cubicBezTo>
                      <a:pt x="213" y="3648"/>
                      <a:pt x="426" y="3800"/>
                      <a:pt x="638" y="3891"/>
                    </a:cubicBezTo>
                    <a:cubicBezTo>
                      <a:pt x="3343" y="2827"/>
                      <a:pt x="5319" y="0"/>
                      <a:pt x="5319" y="0"/>
                    </a:cubicBezTo>
                    <a:close/>
                  </a:path>
                </a:pathLst>
              </a:custGeom>
              <a:solidFill>
                <a:srgbClr val="9E50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9"/>
              <p:cNvSpPr/>
              <p:nvPr/>
            </p:nvSpPr>
            <p:spPr>
              <a:xfrm>
                <a:off x="-610175" y="776075"/>
                <a:ext cx="114025" cy="126175"/>
              </a:xfrm>
              <a:custGeom>
                <a:rect b="b" l="l" r="r" t="t"/>
                <a:pathLst>
                  <a:path extrusionOk="0" h="5047" w="4561">
                    <a:moveTo>
                      <a:pt x="4438" y="0"/>
                    </a:moveTo>
                    <a:cubicBezTo>
                      <a:pt x="4438" y="0"/>
                      <a:pt x="1" y="426"/>
                      <a:pt x="1581" y="5046"/>
                    </a:cubicBezTo>
                    <a:cubicBezTo>
                      <a:pt x="1642" y="5046"/>
                      <a:pt x="4560" y="1216"/>
                      <a:pt x="4438" y="0"/>
                    </a:cubicBezTo>
                    <a:close/>
                  </a:path>
                </a:pathLst>
              </a:custGeom>
              <a:solidFill>
                <a:srgbClr val="724626"/>
              </a:solidFill>
              <a:ln cap="flat" cmpd="sng" w="9525">
                <a:solidFill>
                  <a:srgbClr val="724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9"/>
              <p:cNvSpPr/>
              <p:nvPr/>
            </p:nvSpPr>
            <p:spPr>
              <a:xfrm>
                <a:off x="-601400" y="932775"/>
                <a:ext cx="55075" cy="96825"/>
              </a:xfrm>
              <a:custGeom>
                <a:rect b="b" l="l" r="r" t="t"/>
                <a:pathLst>
                  <a:path extrusionOk="0" h="3873" w="2203">
                    <a:moveTo>
                      <a:pt x="1257" y="1"/>
                    </a:moveTo>
                    <a:cubicBezTo>
                      <a:pt x="1014" y="1"/>
                      <a:pt x="764" y="136"/>
                      <a:pt x="562" y="541"/>
                    </a:cubicBezTo>
                    <a:cubicBezTo>
                      <a:pt x="1" y="1663"/>
                      <a:pt x="346" y="3872"/>
                      <a:pt x="1644" y="3872"/>
                    </a:cubicBezTo>
                    <a:cubicBezTo>
                      <a:pt x="1753" y="3872"/>
                      <a:pt x="1868" y="3857"/>
                      <a:pt x="1990" y="3824"/>
                    </a:cubicBezTo>
                    <a:lnTo>
                      <a:pt x="2203" y="541"/>
                    </a:lnTo>
                    <a:cubicBezTo>
                      <a:pt x="2203" y="541"/>
                      <a:pt x="1744" y="1"/>
                      <a:pt x="1257" y="1"/>
                    </a:cubicBezTo>
                    <a:close/>
                  </a:path>
                </a:pathLst>
              </a:custGeom>
              <a:solidFill>
                <a:srgbClr val="BC5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9"/>
              <p:cNvSpPr/>
              <p:nvPr/>
            </p:nvSpPr>
            <p:spPr>
              <a:xfrm>
                <a:off x="-574450" y="766675"/>
                <a:ext cx="288775" cy="382525"/>
              </a:xfrm>
              <a:custGeom>
                <a:rect b="b" l="l" r="r" t="t"/>
                <a:pathLst>
                  <a:path extrusionOk="0" h="15301" w="11551">
                    <a:moveTo>
                      <a:pt x="5593" y="1"/>
                    </a:moveTo>
                    <a:cubicBezTo>
                      <a:pt x="3701" y="1"/>
                      <a:pt x="2075" y="531"/>
                      <a:pt x="1125" y="1592"/>
                    </a:cubicBezTo>
                    <a:cubicBezTo>
                      <a:pt x="608" y="2109"/>
                      <a:pt x="304" y="2808"/>
                      <a:pt x="243" y="3598"/>
                    </a:cubicBezTo>
                    <a:lnTo>
                      <a:pt x="122" y="7580"/>
                    </a:lnTo>
                    <a:lnTo>
                      <a:pt x="91" y="8583"/>
                    </a:lnTo>
                    <a:lnTo>
                      <a:pt x="0" y="11501"/>
                    </a:lnTo>
                    <a:cubicBezTo>
                      <a:pt x="0" y="11501"/>
                      <a:pt x="0" y="15301"/>
                      <a:pt x="3952" y="15301"/>
                    </a:cubicBezTo>
                    <a:cubicBezTo>
                      <a:pt x="7873" y="15301"/>
                      <a:pt x="10578" y="12231"/>
                      <a:pt x="10700" y="12079"/>
                    </a:cubicBezTo>
                    <a:lnTo>
                      <a:pt x="10730" y="11288"/>
                    </a:lnTo>
                    <a:lnTo>
                      <a:pt x="10943" y="7124"/>
                    </a:lnTo>
                    <a:lnTo>
                      <a:pt x="11064" y="4936"/>
                    </a:lnTo>
                    <a:cubicBezTo>
                      <a:pt x="11064" y="4936"/>
                      <a:pt x="11551" y="954"/>
                      <a:pt x="7812" y="224"/>
                    </a:cubicBezTo>
                    <a:cubicBezTo>
                      <a:pt x="7049" y="75"/>
                      <a:pt x="6303" y="1"/>
                      <a:pt x="5593" y="1"/>
                    </a:cubicBezTo>
                    <a:close/>
                  </a:path>
                </a:pathLst>
              </a:custGeom>
              <a:solidFill>
                <a:srgbClr val="BC5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9"/>
              <p:cNvSpPr/>
              <p:nvPr/>
            </p:nvSpPr>
            <p:spPr>
              <a:xfrm>
                <a:off x="-590425" y="947050"/>
                <a:ext cx="269800" cy="208275"/>
              </a:xfrm>
              <a:custGeom>
                <a:rect b="b" l="l" r="r" t="t"/>
                <a:pathLst>
                  <a:path extrusionOk="0" h="8331" w="10792">
                    <a:moveTo>
                      <a:pt x="9606" y="0"/>
                    </a:moveTo>
                    <a:cubicBezTo>
                      <a:pt x="9606" y="0"/>
                      <a:pt x="8766" y="1782"/>
                      <a:pt x="7692" y="1782"/>
                    </a:cubicBezTo>
                    <a:cubicBezTo>
                      <a:pt x="7592" y="1782"/>
                      <a:pt x="7490" y="1767"/>
                      <a:pt x="7387" y="1733"/>
                    </a:cubicBezTo>
                    <a:cubicBezTo>
                      <a:pt x="6736" y="1538"/>
                      <a:pt x="6025" y="1412"/>
                      <a:pt x="5341" y="1412"/>
                    </a:cubicBezTo>
                    <a:cubicBezTo>
                      <a:pt x="4747" y="1412"/>
                      <a:pt x="4173" y="1507"/>
                      <a:pt x="3679" y="1733"/>
                    </a:cubicBezTo>
                    <a:cubicBezTo>
                      <a:pt x="3679" y="1733"/>
                      <a:pt x="2925" y="1461"/>
                      <a:pt x="2095" y="1461"/>
                    </a:cubicBezTo>
                    <a:cubicBezTo>
                      <a:pt x="1623" y="1461"/>
                      <a:pt x="1127" y="1549"/>
                      <a:pt x="730" y="1824"/>
                    </a:cubicBezTo>
                    <a:cubicBezTo>
                      <a:pt x="1" y="2310"/>
                      <a:pt x="427" y="7356"/>
                      <a:pt x="3010" y="8086"/>
                    </a:cubicBezTo>
                    <a:cubicBezTo>
                      <a:pt x="3589" y="8249"/>
                      <a:pt x="4214" y="8330"/>
                      <a:pt x="4845" y="8330"/>
                    </a:cubicBezTo>
                    <a:cubicBezTo>
                      <a:pt x="7029" y="8330"/>
                      <a:pt x="9287" y="7358"/>
                      <a:pt x="9971" y="5472"/>
                    </a:cubicBezTo>
                    <a:cubicBezTo>
                      <a:pt x="10791" y="3040"/>
                      <a:pt x="10761" y="943"/>
                      <a:pt x="10761" y="943"/>
                    </a:cubicBezTo>
                    <a:lnTo>
                      <a:pt x="9606" y="0"/>
                    </a:lnTo>
                    <a:close/>
                  </a:path>
                </a:pathLst>
              </a:custGeom>
              <a:solidFill>
                <a:srgbClr val="724626"/>
              </a:solidFill>
              <a:ln cap="flat" cmpd="sng" w="9525">
                <a:solidFill>
                  <a:srgbClr val="724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9"/>
              <p:cNvSpPr/>
              <p:nvPr/>
            </p:nvSpPr>
            <p:spPr>
              <a:xfrm>
                <a:off x="-320650" y="937900"/>
                <a:ext cx="84900" cy="111050"/>
              </a:xfrm>
              <a:custGeom>
                <a:rect b="b" l="l" r="r" t="t"/>
                <a:pathLst>
                  <a:path extrusionOk="0" h="4442" w="3396">
                    <a:moveTo>
                      <a:pt x="1612" y="0"/>
                    </a:moveTo>
                    <a:cubicBezTo>
                      <a:pt x="773" y="0"/>
                      <a:pt x="0" y="1035"/>
                      <a:pt x="0" y="1035"/>
                    </a:cubicBezTo>
                    <a:lnTo>
                      <a:pt x="0" y="4196"/>
                    </a:lnTo>
                    <a:cubicBezTo>
                      <a:pt x="262" y="4366"/>
                      <a:pt x="521" y="4441"/>
                      <a:pt x="770" y="4441"/>
                    </a:cubicBezTo>
                    <a:cubicBezTo>
                      <a:pt x="2258" y="4441"/>
                      <a:pt x="3396" y="1760"/>
                      <a:pt x="2614" y="640"/>
                    </a:cubicBezTo>
                    <a:cubicBezTo>
                      <a:pt x="2300" y="169"/>
                      <a:pt x="1951" y="0"/>
                      <a:pt x="1612" y="0"/>
                    </a:cubicBezTo>
                    <a:close/>
                  </a:path>
                </a:pathLst>
              </a:custGeom>
              <a:solidFill>
                <a:srgbClr val="BC5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9"/>
              <p:cNvSpPr/>
              <p:nvPr/>
            </p:nvSpPr>
            <p:spPr>
              <a:xfrm>
                <a:off x="-546350" y="765925"/>
                <a:ext cx="260675" cy="209275"/>
              </a:xfrm>
              <a:custGeom>
                <a:rect b="b" l="l" r="r" t="t"/>
                <a:pathLst>
                  <a:path extrusionOk="0" h="8371" w="10427">
                    <a:moveTo>
                      <a:pt x="4469" y="0"/>
                    </a:moveTo>
                    <a:cubicBezTo>
                      <a:pt x="2577" y="0"/>
                      <a:pt x="951" y="531"/>
                      <a:pt x="1" y="1592"/>
                    </a:cubicBezTo>
                    <a:cubicBezTo>
                      <a:pt x="31" y="1744"/>
                      <a:pt x="62" y="1835"/>
                      <a:pt x="183" y="1926"/>
                    </a:cubicBezTo>
                    <a:cubicBezTo>
                      <a:pt x="525" y="2281"/>
                      <a:pt x="1081" y="2422"/>
                      <a:pt x="1742" y="2422"/>
                    </a:cubicBezTo>
                    <a:cubicBezTo>
                      <a:pt x="2551" y="2422"/>
                      <a:pt x="3518" y="2211"/>
                      <a:pt x="4439" y="1926"/>
                    </a:cubicBezTo>
                    <a:cubicBezTo>
                      <a:pt x="4746" y="1826"/>
                      <a:pt x="5036" y="1785"/>
                      <a:pt x="5306" y="1785"/>
                    </a:cubicBezTo>
                    <a:cubicBezTo>
                      <a:pt x="6506" y="1785"/>
                      <a:pt x="7296" y="2595"/>
                      <a:pt x="7296" y="2595"/>
                    </a:cubicBezTo>
                    <a:cubicBezTo>
                      <a:pt x="6840" y="4206"/>
                      <a:pt x="8390" y="4358"/>
                      <a:pt x="8056" y="5574"/>
                    </a:cubicBezTo>
                    <a:cubicBezTo>
                      <a:pt x="7691" y="6789"/>
                      <a:pt x="7843" y="8370"/>
                      <a:pt x="7843" y="8370"/>
                    </a:cubicBezTo>
                    <a:lnTo>
                      <a:pt x="8846" y="8279"/>
                    </a:lnTo>
                    <a:cubicBezTo>
                      <a:pt x="9059" y="7701"/>
                      <a:pt x="9515" y="7306"/>
                      <a:pt x="9819" y="7124"/>
                    </a:cubicBezTo>
                    <a:lnTo>
                      <a:pt x="9940" y="4935"/>
                    </a:lnTo>
                    <a:cubicBezTo>
                      <a:pt x="9940" y="4935"/>
                      <a:pt x="10427" y="923"/>
                      <a:pt x="6688" y="224"/>
                    </a:cubicBezTo>
                    <a:cubicBezTo>
                      <a:pt x="5925" y="75"/>
                      <a:pt x="5179" y="0"/>
                      <a:pt x="4469" y="0"/>
                    </a:cubicBezTo>
                    <a:close/>
                  </a:path>
                </a:pathLst>
              </a:custGeom>
              <a:solidFill>
                <a:srgbClr val="724626"/>
              </a:solidFill>
              <a:ln cap="flat" cmpd="sng" w="9525">
                <a:solidFill>
                  <a:srgbClr val="724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9"/>
              <p:cNvSpPr/>
              <p:nvPr/>
            </p:nvSpPr>
            <p:spPr>
              <a:xfrm>
                <a:off x="-409550" y="1146150"/>
                <a:ext cx="142875" cy="182375"/>
              </a:xfrm>
              <a:custGeom>
                <a:rect b="b" l="l" r="r" t="t"/>
                <a:pathLst>
                  <a:path extrusionOk="0" h="7295" w="5715">
                    <a:moveTo>
                      <a:pt x="4104" y="0"/>
                    </a:moveTo>
                    <a:cubicBezTo>
                      <a:pt x="2584" y="2371"/>
                      <a:pt x="0" y="3009"/>
                      <a:pt x="0" y="3009"/>
                    </a:cubicBezTo>
                    <a:lnTo>
                      <a:pt x="0" y="7295"/>
                    </a:lnTo>
                    <a:cubicBezTo>
                      <a:pt x="2918" y="6778"/>
                      <a:pt x="5015" y="4924"/>
                      <a:pt x="5715" y="2736"/>
                    </a:cubicBezTo>
                    <a:cubicBezTo>
                      <a:pt x="5167" y="304"/>
                      <a:pt x="4104" y="0"/>
                      <a:pt x="41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9"/>
              <p:cNvSpPr/>
              <p:nvPr/>
            </p:nvSpPr>
            <p:spPr>
              <a:xfrm>
                <a:off x="-550150" y="1161325"/>
                <a:ext cx="141375" cy="167200"/>
              </a:xfrm>
              <a:custGeom>
                <a:rect b="b" l="l" r="r" t="t"/>
                <a:pathLst>
                  <a:path extrusionOk="0" h="6688" w="5655">
                    <a:moveTo>
                      <a:pt x="2463" y="1"/>
                    </a:moveTo>
                    <a:cubicBezTo>
                      <a:pt x="2463" y="1"/>
                      <a:pt x="700" y="426"/>
                      <a:pt x="1" y="2828"/>
                    </a:cubicBezTo>
                    <a:cubicBezTo>
                      <a:pt x="1885" y="5107"/>
                      <a:pt x="2889" y="5989"/>
                      <a:pt x="5655" y="6688"/>
                    </a:cubicBezTo>
                    <a:lnTo>
                      <a:pt x="5655" y="2402"/>
                    </a:lnTo>
                    <a:cubicBezTo>
                      <a:pt x="5624" y="2402"/>
                      <a:pt x="3983" y="2372"/>
                      <a:pt x="24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9"/>
              <p:cNvSpPr/>
              <p:nvPr/>
            </p:nvSpPr>
            <p:spPr>
              <a:xfrm>
                <a:off x="-457425" y="1251000"/>
                <a:ext cx="97275" cy="135300"/>
              </a:xfrm>
              <a:custGeom>
                <a:rect b="b" l="l" r="r" t="t"/>
                <a:pathLst>
                  <a:path extrusionOk="0" h="5412" w="3891">
                    <a:moveTo>
                      <a:pt x="1915" y="1"/>
                    </a:moveTo>
                    <a:lnTo>
                      <a:pt x="0" y="2463"/>
                    </a:lnTo>
                    <a:lnTo>
                      <a:pt x="1915" y="5411"/>
                    </a:lnTo>
                    <a:lnTo>
                      <a:pt x="3891" y="2463"/>
                    </a:lnTo>
                    <a:lnTo>
                      <a:pt x="191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9"/>
              <p:cNvSpPr/>
              <p:nvPr/>
            </p:nvSpPr>
            <p:spPr>
              <a:xfrm>
                <a:off x="-312300" y="2307350"/>
                <a:ext cx="273600" cy="233850"/>
              </a:xfrm>
              <a:custGeom>
                <a:rect b="b" l="l" r="r" t="t"/>
                <a:pathLst>
                  <a:path extrusionOk="0" h="9354" w="10944">
                    <a:moveTo>
                      <a:pt x="7620" y="1"/>
                    </a:moveTo>
                    <a:cubicBezTo>
                      <a:pt x="7129" y="1"/>
                      <a:pt x="6513" y="444"/>
                      <a:pt x="5898" y="604"/>
                    </a:cubicBezTo>
                    <a:cubicBezTo>
                      <a:pt x="5016" y="817"/>
                      <a:pt x="3800" y="1425"/>
                      <a:pt x="3192" y="1972"/>
                    </a:cubicBezTo>
                    <a:cubicBezTo>
                      <a:pt x="2828" y="2276"/>
                      <a:pt x="1004" y="4373"/>
                      <a:pt x="214" y="5255"/>
                    </a:cubicBezTo>
                    <a:cubicBezTo>
                      <a:pt x="1" y="5498"/>
                      <a:pt x="1" y="5802"/>
                      <a:pt x="244" y="5984"/>
                    </a:cubicBezTo>
                    <a:cubicBezTo>
                      <a:pt x="334" y="6065"/>
                      <a:pt x="454" y="6118"/>
                      <a:pt x="615" y="6118"/>
                    </a:cubicBezTo>
                    <a:cubicBezTo>
                      <a:pt x="941" y="6118"/>
                      <a:pt x="1436" y="5897"/>
                      <a:pt x="2189" y="5225"/>
                    </a:cubicBezTo>
                    <a:cubicBezTo>
                      <a:pt x="2220" y="5194"/>
                      <a:pt x="2554" y="4890"/>
                      <a:pt x="2584" y="4860"/>
                    </a:cubicBezTo>
                    <a:cubicBezTo>
                      <a:pt x="3101" y="4465"/>
                      <a:pt x="3587" y="4343"/>
                      <a:pt x="3588" y="4343"/>
                    </a:cubicBezTo>
                    <a:lnTo>
                      <a:pt x="3588" y="4343"/>
                    </a:lnTo>
                    <a:cubicBezTo>
                      <a:pt x="3587" y="4343"/>
                      <a:pt x="2980" y="4890"/>
                      <a:pt x="1946" y="5924"/>
                    </a:cubicBezTo>
                    <a:cubicBezTo>
                      <a:pt x="2970" y="7674"/>
                      <a:pt x="4542" y="9354"/>
                      <a:pt x="6600" y="9354"/>
                    </a:cubicBezTo>
                    <a:cubicBezTo>
                      <a:pt x="6865" y="9354"/>
                      <a:pt x="7137" y="9326"/>
                      <a:pt x="7417" y="9267"/>
                    </a:cubicBezTo>
                    <a:cubicBezTo>
                      <a:pt x="7843" y="8659"/>
                      <a:pt x="8268" y="7626"/>
                      <a:pt x="8360" y="7443"/>
                    </a:cubicBezTo>
                    <a:cubicBezTo>
                      <a:pt x="8816" y="6592"/>
                      <a:pt x="10275" y="4404"/>
                      <a:pt x="10700" y="3218"/>
                    </a:cubicBezTo>
                    <a:cubicBezTo>
                      <a:pt x="10943" y="2428"/>
                      <a:pt x="9393" y="452"/>
                      <a:pt x="7813" y="27"/>
                    </a:cubicBezTo>
                    <a:cubicBezTo>
                      <a:pt x="7751" y="9"/>
                      <a:pt x="7686" y="1"/>
                      <a:pt x="7620" y="1"/>
                    </a:cubicBezTo>
                    <a:close/>
                  </a:path>
                </a:pathLst>
              </a:custGeom>
              <a:solidFill>
                <a:srgbClr val="BC5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9"/>
              <p:cNvSpPr/>
              <p:nvPr/>
            </p:nvSpPr>
            <p:spPr>
              <a:xfrm>
                <a:off x="-240850" y="1276850"/>
                <a:ext cx="501550" cy="1141375"/>
              </a:xfrm>
              <a:custGeom>
                <a:rect b="b" l="l" r="r" t="t"/>
                <a:pathLst>
                  <a:path extrusionOk="0" h="45655" w="20062">
                    <a:moveTo>
                      <a:pt x="11186" y="23344"/>
                    </a:moveTo>
                    <a:cubicBezTo>
                      <a:pt x="11210" y="23417"/>
                      <a:pt x="11195" y="23471"/>
                      <a:pt x="11188" y="23553"/>
                    </a:cubicBezTo>
                    <a:lnTo>
                      <a:pt x="11188" y="23553"/>
                    </a:lnTo>
                    <a:cubicBezTo>
                      <a:pt x="11186" y="23511"/>
                      <a:pt x="11186" y="23479"/>
                      <a:pt x="11186" y="23465"/>
                    </a:cubicBezTo>
                    <a:lnTo>
                      <a:pt x="11186" y="23344"/>
                    </a:lnTo>
                    <a:close/>
                    <a:moveTo>
                      <a:pt x="5897" y="0"/>
                    </a:moveTo>
                    <a:lnTo>
                      <a:pt x="0" y="7660"/>
                    </a:lnTo>
                    <a:lnTo>
                      <a:pt x="152" y="7781"/>
                    </a:lnTo>
                    <a:lnTo>
                      <a:pt x="395" y="7964"/>
                    </a:lnTo>
                    <a:cubicBezTo>
                      <a:pt x="547" y="8116"/>
                      <a:pt x="699" y="8237"/>
                      <a:pt x="851" y="8389"/>
                    </a:cubicBezTo>
                    <a:cubicBezTo>
                      <a:pt x="1185" y="8693"/>
                      <a:pt x="1489" y="8936"/>
                      <a:pt x="1793" y="9240"/>
                    </a:cubicBezTo>
                    <a:cubicBezTo>
                      <a:pt x="2401" y="9848"/>
                      <a:pt x="3009" y="10456"/>
                      <a:pt x="3587" y="11125"/>
                    </a:cubicBezTo>
                    <a:cubicBezTo>
                      <a:pt x="4195" y="11763"/>
                      <a:pt x="4742" y="12401"/>
                      <a:pt x="5289" y="13101"/>
                    </a:cubicBezTo>
                    <a:cubicBezTo>
                      <a:pt x="5806" y="13739"/>
                      <a:pt x="6353" y="14468"/>
                      <a:pt x="6839" y="15137"/>
                    </a:cubicBezTo>
                    <a:cubicBezTo>
                      <a:pt x="7842" y="16535"/>
                      <a:pt x="8693" y="17994"/>
                      <a:pt x="9453" y="19514"/>
                    </a:cubicBezTo>
                    <a:cubicBezTo>
                      <a:pt x="9848" y="20274"/>
                      <a:pt x="10183" y="21034"/>
                      <a:pt x="10487" y="21794"/>
                    </a:cubicBezTo>
                    <a:cubicBezTo>
                      <a:pt x="10669" y="22158"/>
                      <a:pt x="10790" y="22584"/>
                      <a:pt x="10942" y="22979"/>
                    </a:cubicBezTo>
                    <a:cubicBezTo>
                      <a:pt x="11034" y="23162"/>
                      <a:pt x="11064" y="23344"/>
                      <a:pt x="11125" y="23526"/>
                    </a:cubicBezTo>
                    <a:lnTo>
                      <a:pt x="11176" y="23654"/>
                    </a:lnTo>
                    <a:lnTo>
                      <a:pt x="11176" y="23654"/>
                    </a:lnTo>
                    <a:cubicBezTo>
                      <a:pt x="11121" y="23864"/>
                      <a:pt x="11088" y="24154"/>
                      <a:pt x="10973" y="24499"/>
                    </a:cubicBezTo>
                    <a:cubicBezTo>
                      <a:pt x="10790" y="25198"/>
                      <a:pt x="10517" y="25958"/>
                      <a:pt x="10183" y="26779"/>
                    </a:cubicBezTo>
                    <a:cubicBezTo>
                      <a:pt x="9848" y="27569"/>
                      <a:pt x="9453" y="28390"/>
                      <a:pt x="9088" y="29210"/>
                    </a:cubicBezTo>
                    <a:cubicBezTo>
                      <a:pt x="8663" y="30031"/>
                      <a:pt x="8237" y="30852"/>
                      <a:pt x="7842" y="31672"/>
                    </a:cubicBezTo>
                    <a:cubicBezTo>
                      <a:pt x="6961" y="33314"/>
                      <a:pt x="6049" y="34925"/>
                      <a:pt x="5106" y="36566"/>
                    </a:cubicBezTo>
                    <a:cubicBezTo>
                      <a:pt x="4651" y="37356"/>
                      <a:pt x="4134" y="38207"/>
                      <a:pt x="3647" y="38998"/>
                    </a:cubicBezTo>
                    <a:lnTo>
                      <a:pt x="2918" y="40213"/>
                    </a:lnTo>
                    <a:lnTo>
                      <a:pt x="2553" y="40821"/>
                    </a:lnTo>
                    <a:lnTo>
                      <a:pt x="2158" y="41399"/>
                    </a:lnTo>
                    <a:lnTo>
                      <a:pt x="8237" y="45654"/>
                    </a:lnTo>
                    <a:lnTo>
                      <a:pt x="8693" y="45046"/>
                    </a:lnTo>
                    <a:lnTo>
                      <a:pt x="9149" y="44438"/>
                    </a:lnTo>
                    <a:cubicBezTo>
                      <a:pt x="9453" y="44013"/>
                      <a:pt x="9727" y="43648"/>
                      <a:pt x="10031" y="43223"/>
                    </a:cubicBezTo>
                    <a:cubicBezTo>
                      <a:pt x="10608" y="42432"/>
                      <a:pt x="11186" y="41612"/>
                      <a:pt x="11733" y="40791"/>
                    </a:cubicBezTo>
                    <a:cubicBezTo>
                      <a:pt x="12857" y="39150"/>
                      <a:pt x="13952" y="37478"/>
                      <a:pt x="15015" y="35745"/>
                    </a:cubicBezTo>
                    <a:cubicBezTo>
                      <a:pt x="15532" y="34864"/>
                      <a:pt x="16079" y="33982"/>
                      <a:pt x="16566" y="33070"/>
                    </a:cubicBezTo>
                    <a:cubicBezTo>
                      <a:pt x="17052" y="32159"/>
                      <a:pt x="17569" y="31247"/>
                      <a:pt x="18025" y="30274"/>
                    </a:cubicBezTo>
                    <a:cubicBezTo>
                      <a:pt x="18237" y="29757"/>
                      <a:pt x="18481" y="29271"/>
                      <a:pt x="18693" y="28754"/>
                    </a:cubicBezTo>
                    <a:cubicBezTo>
                      <a:pt x="18876" y="28238"/>
                      <a:pt x="19119" y="27690"/>
                      <a:pt x="19301" y="27113"/>
                    </a:cubicBezTo>
                    <a:cubicBezTo>
                      <a:pt x="19484" y="26505"/>
                      <a:pt x="19696" y="25897"/>
                      <a:pt x="19848" y="25168"/>
                    </a:cubicBezTo>
                    <a:cubicBezTo>
                      <a:pt x="19909" y="24833"/>
                      <a:pt x="20000" y="24438"/>
                      <a:pt x="20031" y="23982"/>
                    </a:cubicBezTo>
                    <a:cubicBezTo>
                      <a:pt x="20061" y="23769"/>
                      <a:pt x="20061" y="23526"/>
                      <a:pt x="20061" y="23283"/>
                    </a:cubicBezTo>
                    <a:cubicBezTo>
                      <a:pt x="20061" y="23010"/>
                      <a:pt x="20061" y="22736"/>
                      <a:pt x="20031" y="22432"/>
                    </a:cubicBezTo>
                    <a:cubicBezTo>
                      <a:pt x="20031" y="22128"/>
                      <a:pt x="19940" y="21794"/>
                      <a:pt x="19879" y="21459"/>
                    </a:cubicBezTo>
                    <a:lnTo>
                      <a:pt x="19848" y="21247"/>
                    </a:lnTo>
                    <a:lnTo>
                      <a:pt x="19788" y="21155"/>
                    </a:lnTo>
                    <a:lnTo>
                      <a:pt x="19757" y="20943"/>
                    </a:lnTo>
                    <a:lnTo>
                      <a:pt x="19544" y="20152"/>
                    </a:lnTo>
                    <a:cubicBezTo>
                      <a:pt x="19332" y="19636"/>
                      <a:pt x="19180" y="19089"/>
                      <a:pt x="18997" y="18572"/>
                    </a:cubicBezTo>
                    <a:cubicBezTo>
                      <a:pt x="18663" y="17508"/>
                      <a:pt x="18237" y="16474"/>
                      <a:pt x="17781" y="15471"/>
                    </a:cubicBezTo>
                    <a:cubicBezTo>
                      <a:pt x="16870" y="13526"/>
                      <a:pt x="15806" y="11581"/>
                      <a:pt x="14620" y="9787"/>
                    </a:cubicBezTo>
                    <a:cubicBezTo>
                      <a:pt x="13465" y="7964"/>
                      <a:pt x="12128" y="6262"/>
                      <a:pt x="10730" y="4651"/>
                    </a:cubicBezTo>
                    <a:cubicBezTo>
                      <a:pt x="10000" y="3860"/>
                      <a:pt x="9240" y="3070"/>
                      <a:pt x="8480" y="2310"/>
                    </a:cubicBezTo>
                    <a:cubicBezTo>
                      <a:pt x="8085" y="1915"/>
                      <a:pt x="7721" y="1550"/>
                      <a:pt x="7295" y="1155"/>
                    </a:cubicBezTo>
                    <a:cubicBezTo>
                      <a:pt x="7082" y="973"/>
                      <a:pt x="6869" y="790"/>
                      <a:pt x="6657" y="578"/>
                    </a:cubicBezTo>
                    <a:lnTo>
                      <a:pt x="6322" y="334"/>
                    </a:lnTo>
                    <a:lnTo>
                      <a:pt x="6110" y="182"/>
                    </a:lnTo>
                    <a:lnTo>
                      <a:pt x="589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6" name="Google Shape;566;p49"/>
            <p:cNvSpPr/>
            <p:nvPr/>
          </p:nvSpPr>
          <p:spPr>
            <a:xfrm rot="547980">
              <a:off x="5920314" y="2248605"/>
              <a:ext cx="66295" cy="15245"/>
            </a:xfrm>
            <a:custGeom>
              <a:rect b="b" l="l" r="r" t="t"/>
              <a:pathLst>
                <a:path extrusionOk="0" h="327" w="1422">
                  <a:moveTo>
                    <a:pt x="1265" y="1"/>
                  </a:moveTo>
                  <a:cubicBezTo>
                    <a:pt x="897" y="1"/>
                    <a:pt x="1" y="116"/>
                    <a:pt x="102" y="174"/>
                  </a:cubicBezTo>
                  <a:cubicBezTo>
                    <a:pt x="167" y="207"/>
                    <a:pt x="508" y="326"/>
                    <a:pt x="659" y="326"/>
                  </a:cubicBezTo>
                  <a:cubicBezTo>
                    <a:pt x="678" y="326"/>
                    <a:pt x="693" y="324"/>
                    <a:pt x="705" y="320"/>
                  </a:cubicBezTo>
                  <a:cubicBezTo>
                    <a:pt x="833" y="302"/>
                    <a:pt x="1363" y="101"/>
                    <a:pt x="1418" y="28"/>
                  </a:cubicBezTo>
                  <a:cubicBezTo>
                    <a:pt x="1422" y="9"/>
                    <a:pt x="1362" y="1"/>
                    <a:pt x="1265" y="1"/>
                  </a:cubicBezTo>
                  <a:close/>
                </a:path>
              </a:pathLst>
            </a:custGeom>
            <a:solidFill>
              <a:srgbClr val="9E50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49"/>
          <p:cNvGrpSpPr/>
          <p:nvPr/>
        </p:nvGrpSpPr>
        <p:grpSpPr>
          <a:xfrm>
            <a:off x="6581455" y="2058893"/>
            <a:ext cx="1641448" cy="3084840"/>
            <a:chOff x="6581455" y="2058893"/>
            <a:chExt cx="1641448" cy="3084840"/>
          </a:xfrm>
        </p:grpSpPr>
        <p:grpSp>
          <p:nvGrpSpPr>
            <p:cNvPr id="568" name="Google Shape;568;p49"/>
            <p:cNvGrpSpPr/>
            <p:nvPr/>
          </p:nvGrpSpPr>
          <p:grpSpPr>
            <a:xfrm>
              <a:off x="6581455" y="2058893"/>
              <a:ext cx="1641448" cy="3084840"/>
              <a:chOff x="6465675" y="1525300"/>
              <a:chExt cx="1965100" cy="3692650"/>
            </a:xfrm>
          </p:grpSpPr>
          <p:sp>
            <p:nvSpPr>
              <p:cNvPr id="569" name="Google Shape;569;p49"/>
              <p:cNvSpPr/>
              <p:nvPr/>
            </p:nvSpPr>
            <p:spPr>
              <a:xfrm>
                <a:off x="6808375" y="2097650"/>
                <a:ext cx="849600" cy="631700"/>
              </a:xfrm>
              <a:custGeom>
                <a:rect b="b" l="l" r="r" t="t"/>
                <a:pathLst>
                  <a:path extrusionOk="0" h="25268" w="33984">
                    <a:moveTo>
                      <a:pt x="30042" y="1"/>
                    </a:moveTo>
                    <a:cubicBezTo>
                      <a:pt x="28788" y="1"/>
                      <a:pt x="27578" y="694"/>
                      <a:pt x="26962" y="1863"/>
                    </a:cubicBezTo>
                    <a:cubicBezTo>
                      <a:pt x="26931" y="1893"/>
                      <a:pt x="24925" y="5723"/>
                      <a:pt x="22433" y="9796"/>
                    </a:cubicBezTo>
                    <a:cubicBezTo>
                      <a:pt x="18542" y="16209"/>
                      <a:pt x="16719" y="17972"/>
                      <a:pt x="16202" y="18337"/>
                    </a:cubicBezTo>
                    <a:cubicBezTo>
                      <a:pt x="15746" y="18307"/>
                      <a:pt x="14165" y="17972"/>
                      <a:pt x="10670" y="15419"/>
                    </a:cubicBezTo>
                    <a:cubicBezTo>
                      <a:pt x="8238" y="13656"/>
                      <a:pt x="6232" y="11741"/>
                      <a:pt x="6232" y="11741"/>
                    </a:cubicBezTo>
                    <a:cubicBezTo>
                      <a:pt x="5546" y="11099"/>
                      <a:pt x="4691" y="10786"/>
                      <a:pt x="3843" y="10786"/>
                    </a:cubicBezTo>
                    <a:cubicBezTo>
                      <a:pt x="2926" y="10786"/>
                      <a:pt x="2017" y="11152"/>
                      <a:pt x="1338" y="11863"/>
                    </a:cubicBezTo>
                    <a:cubicBezTo>
                      <a:pt x="1" y="13261"/>
                      <a:pt x="62" y="15419"/>
                      <a:pt x="1429" y="16756"/>
                    </a:cubicBezTo>
                    <a:cubicBezTo>
                      <a:pt x="1551" y="16848"/>
                      <a:pt x="4135" y="19310"/>
                      <a:pt x="7296" y="21498"/>
                    </a:cubicBezTo>
                    <a:cubicBezTo>
                      <a:pt x="9241" y="22927"/>
                      <a:pt x="11004" y="23899"/>
                      <a:pt x="12615" y="24507"/>
                    </a:cubicBezTo>
                    <a:cubicBezTo>
                      <a:pt x="13922" y="24994"/>
                      <a:pt x="15168" y="25267"/>
                      <a:pt x="16293" y="25267"/>
                    </a:cubicBezTo>
                    <a:cubicBezTo>
                      <a:pt x="17448" y="25267"/>
                      <a:pt x="18451" y="24994"/>
                      <a:pt x="19393" y="24538"/>
                    </a:cubicBezTo>
                    <a:cubicBezTo>
                      <a:pt x="20913" y="23717"/>
                      <a:pt x="23345" y="21680"/>
                      <a:pt x="28330" y="13474"/>
                    </a:cubicBezTo>
                    <a:cubicBezTo>
                      <a:pt x="30913" y="9188"/>
                      <a:pt x="33011" y="5236"/>
                      <a:pt x="33071" y="5084"/>
                    </a:cubicBezTo>
                    <a:cubicBezTo>
                      <a:pt x="33983" y="3382"/>
                      <a:pt x="33315" y="1285"/>
                      <a:pt x="31643" y="404"/>
                    </a:cubicBezTo>
                    <a:cubicBezTo>
                      <a:pt x="31131" y="129"/>
                      <a:pt x="30582" y="1"/>
                      <a:pt x="300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9"/>
              <p:cNvSpPr/>
              <p:nvPr/>
            </p:nvSpPr>
            <p:spPr>
              <a:xfrm>
                <a:off x="6596375" y="2366850"/>
                <a:ext cx="634525" cy="53225"/>
              </a:xfrm>
              <a:custGeom>
                <a:rect b="b" l="l" r="r" t="t"/>
                <a:pathLst>
                  <a:path extrusionOk="0" h="2129" w="25381">
                    <a:moveTo>
                      <a:pt x="1034" y="0"/>
                    </a:moveTo>
                    <a:cubicBezTo>
                      <a:pt x="456" y="0"/>
                      <a:pt x="0" y="456"/>
                      <a:pt x="0" y="1004"/>
                    </a:cubicBezTo>
                    <a:lnTo>
                      <a:pt x="0" y="1095"/>
                    </a:lnTo>
                    <a:cubicBezTo>
                      <a:pt x="0" y="1672"/>
                      <a:pt x="456" y="2128"/>
                      <a:pt x="1034" y="2128"/>
                    </a:cubicBezTo>
                    <a:lnTo>
                      <a:pt x="24347" y="2128"/>
                    </a:lnTo>
                    <a:cubicBezTo>
                      <a:pt x="24925" y="2128"/>
                      <a:pt x="25381" y="1672"/>
                      <a:pt x="25381" y="1095"/>
                    </a:cubicBezTo>
                    <a:lnTo>
                      <a:pt x="25381" y="1004"/>
                    </a:lnTo>
                    <a:cubicBezTo>
                      <a:pt x="25381" y="456"/>
                      <a:pt x="24925" y="0"/>
                      <a:pt x="243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9"/>
              <p:cNvSpPr/>
              <p:nvPr/>
            </p:nvSpPr>
            <p:spPr>
              <a:xfrm>
                <a:off x="6465675" y="2103175"/>
                <a:ext cx="624650" cy="316900"/>
              </a:xfrm>
              <a:custGeom>
                <a:rect b="b" l="l" r="r" t="t"/>
                <a:pathLst>
                  <a:path extrusionOk="0" h="12676" w="24986">
                    <a:moveTo>
                      <a:pt x="1247" y="0"/>
                    </a:moveTo>
                    <a:cubicBezTo>
                      <a:pt x="487" y="0"/>
                      <a:pt x="0" y="821"/>
                      <a:pt x="304" y="1520"/>
                    </a:cubicBezTo>
                    <a:lnTo>
                      <a:pt x="5107" y="12067"/>
                    </a:lnTo>
                    <a:cubicBezTo>
                      <a:pt x="5259" y="12432"/>
                      <a:pt x="5654" y="12675"/>
                      <a:pt x="6080" y="12675"/>
                    </a:cubicBezTo>
                    <a:lnTo>
                      <a:pt x="23709" y="12675"/>
                    </a:lnTo>
                    <a:cubicBezTo>
                      <a:pt x="24469" y="12675"/>
                      <a:pt x="24986" y="11854"/>
                      <a:pt x="24651" y="11155"/>
                    </a:cubicBezTo>
                    <a:lnTo>
                      <a:pt x="19818" y="608"/>
                    </a:lnTo>
                    <a:cubicBezTo>
                      <a:pt x="19666" y="243"/>
                      <a:pt x="19302" y="0"/>
                      <a:pt x="18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9"/>
              <p:cNvSpPr/>
              <p:nvPr/>
            </p:nvSpPr>
            <p:spPr>
              <a:xfrm>
                <a:off x="6716425" y="2223975"/>
                <a:ext cx="76025" cy="76025"/>
              </a:xfrm>
              <a:custGeom>
                <a:rect b="b" l="l" r="r" t="t"/>
                <a:pathLst>
                  <a:path extrusionOk="0" h="3041" w="3041">
                    <a:moveTo>
                      <a:pt x="1575" y="0"/>
                    </a:moveTo>
                    <a:cubicBezTo>
                      <a:pt x="1557" y="0"/>
                      <a:pt x="1539" y="0"/>
                      <a:pt x="1521" y="1"/>
                    </a:cubicBezTo>
                    <a:cubicBezTo>
                      <a:pt x="670" y="1"/>
                      <a:pt x="1" y="700"/>
                      <a:pt x="1" y="1521"/>
                    </a:cubicBezTo>
                    <a:cubicBezTo>
                      <a:pt x="1" y="2342"/>
                      <a:pt x="670" y="3041"/>
                      <a:pt x="1521" y="3041"/>
                    </a:cubicBezTo>
                    <a:cubicBezTo>
                      <a:pt x="2341" y="3041"/>
                      <a:pt x="3041" y="2342"/>
                      <a:pt x="3041" y="1521"/>
                    </a:cubicBezTo>
                    <a:cubicBezTo>
                      <a:pt x="3041" y="659"/>
                      <a:pt x="2372" y="0"/>
                      <a:pt x="15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9"/>
              <p:cNvSpPr/>
              <p:nvPr/>
            </p:nvSpPr>
            <p:spPr>
              <a:xfrm>
                <a:off x="6652600" y="2326425"/>
                <a:ext cx="308550" cy="157550"/>
              </a:xfrm>
              <a:custGeom>
                <a:rect b="b" l="l" r="r" t="t"/>
                <a:pathLst>
                  <a:path extrusionOk="0" h="6302" w="12342">
                    <a:moveTo>
                      <a:pt x="2858" y="1"/>
                    </a:moveTo>
                    <a:cubicBezTo>
                      <a:pt x="2838" y="1"/>
                      <a:pt x="2818" y="3"/>
                      <a:pt x="2797" y="6"/>
                    </a:cubicBezTo>
                    <a:cubicBezTo>
                      <a:pt x="1581" y="219"/>
                      <a:pt x="2341" y="3259"/>
                      <a:pt x="2341" y="3259"/>
                    </a:cubicBezTo>
                    <a:cubicBezTo>
                      <a:pt x="1409" y="2822"/>
                      <a:pt x="1845" y="571"/>
                      <a:pt x="947" y="571"/>
                    </a:cubicBezTo>
                    <a:cubicBezTo>
                      <a:pt x="908" y="571"/>
                      <a:pt x="866" y="575"/>
                      <a:pt x="821" y="584"/>
                    </a:cubicBezTo>
                    <a:cubicBezTo>
                      <a:pt x="1" y="675"/>
                      <a:pt x="457" y="3958"/>
                      <a:pt x="943" y="4292"/>
                    </a:cubicBezTo>
                    <a:cubicBezTo>
                      <a:pt x="1098" y="4428"/>
                      <a:pt x="1462" y="4452"/>
                      <a:pt x="1918" y="4452"/>
                    </a:cubicBezTo>
                    <a:cubicBezTo>
                      <a:pt x="2178" y="4452"/>
                      <a:pt x="2468" y="4444"/>
                      <a:pt x="2767" y="4444"/>
                    </a:cubicBezTo>
                    <a:cubicBezTo>
                      <a:pt x="3010" y="4566"/>
                      <a:pt x="3344" y="4748"/>
                      <a:pt x="3800" y="4809"/>
                    </a:cubicBezTo>
                    <a:cubicBezTo>
                      <a:pt x="3845" y="4813"/>
                      <a:pt x="3889" y="4815"/>
                      <a:pt x="3933" y="4815"/>
                    </a:cubicBezTo>
                    <a:cubicBezTo>
                      <a:pt x="4214" y="4815"/>
                      <a:pt x="4463" y="4736"/>
                      <a:pt x="4621" y="4657"/>
                    </a:cubicBezTo>
                    <a:cubicBezTo>
                      <a:pt x="4818" y="4713"/>
                      <a:pt x="5120" y="5214"/>
                      <a:pt x="5817" y="5214"/>
                    </a:cubicBezTo>
                    <a:cubicBezTo>
                      <a:pt x="5872" y="5214"/>
                      <a:pt x="5929" y="5211"/>
                      <a:pt x="5989" y="5204"/>
                    </a:cubicBezTo>
                    <a:cubicBezTo>
                      <a:pt x="6002" y="5203"/>
                      <a:pt x="6016" y="5202"/>
                      <a:pt x="6029" y="5202"/>
                    </a:cubicBezTo>
                    <a:cubicBezTo>
                      <a:pt x="6389" y="5202"/>
                      <a:pt x="6853" y="5576"/>
                      <a:pt x="7205" y="5751"/>
                    </a:cubicBezTo>
                    <a:cubicBezTo>
                      <a:pt x="7782" y="6055"/>
                      <a:pt x="8360" y="6207"/>
                      <a:pt x="8846" y="6268"/>
                    </a:cubicBezTo>
                    <a:cubicBezTo>
                      <a:pt x="8999" y="6290"/>
                      <a:pt x="9152" y="6302"/>
                      <a:pt x="9304" y="6302"/>
                    </a:cubicBezTo>
                    <a:cubicBezTo>
                      <a:pt x="10184" y="6302"/>
                      <a:pt x="11033" y="5930"/>
                      <a:pt x="11551" y="5204"/>
                    </a:cubicBezTo>
                    <a:cubicBezTo>
                      <a:pt x="12341" y="4201"/>
                      <a:pt x="11825" y="3350"/>
                      <a:pt x="10548" y="3350"/>
                    </a:cubicBezTo>
                    <a:cubicBezTo>
                      <a:pt x="10499" y="3351"/>
                      <a:pt x="10451" y="3352"/>
                      <a:pt x="10403" y="3352"/>
                    </a:cubicBezTo>
                    <a:cubicBezTo>
                      <a:pt x="7438" y="3352"/>
                      <a:pt x="7926" y="641"/>
                      <a:pt x="6964" y="641"/>
                    </a:cubicBezTo>
                    <a:cubicBezTo>
                      <a:pt x="6943" y="641"/>
                      <a:pt x="6922" y="642"/>
                      <a:pt x="6901" y="645"/>
                    </a:cubicBezTo>
                    <a:cubicBezTo>
                      <a:pt x="5806" y="797"/>
                      <a:pt x="6749" y="3198"/>
                      <a:pt x="6566" y="3198"/>
                    </a:cubicBezTo>
                    <a:cubicBezTo>
                      <a:pt x="5712" y="3113"/>
                      <a:pt x="5658" y="116"/>
                      <a:pt x="4904" y="116"/>
                    </a:cubicBezTo>
                    <a:cubicBezTo>
                      <a:pt x="4853" y="116"/>
                      <a:pt x="4800" y="130"/>
                      <a:pt x="4742" y="158"/>
                    </a:cubicBezTo>
                    <a:cubicBezTo>
                      <a:pt x="3831" y="614"/>
                      <a:pt x="4651" y="3411"/>
                      <a:pt x="4651" y="3411"/>
                    </a:cubicBezTo>
                    <a:cubicBezTo>
                      <a:pt x="3791" y="2907"/>
                      <a:pt x="3655" y="1"/>
                      <a:pt x="2858" y="1"/>
                    </a:cubicBezTo>
                    <a:close/>
                  </a:path>
                </a:pathLst>
              </a:custGeom>
              <a:solidFill>
                <a:srgbClr val="A54B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9"/>
              <p:cNvSpPr/>
              <p:nvPr/>
            </p:nvSpPr>
            <p:spPr>
              <a:xfrm>
                <a:off x="7168575" y="3185250"/>
                <a:ext cx="519025" cy="1808550"/>
              </a:xfrm>
              <a:custGeom>
                <a:rect b="b" l="l" r="r" t="t"/>
                <a:pathLst>
                  <a:path extrusionOk="0" h="72342" w="20761">
                    <a:moveTo>
                      <a:pt x="20761" y="0"/>
                    </a:moveTo>
                    <a:lnTo>
                      <a:pt x="5836" y="5806"/>
                    </a:lnTo>
                    <a:lnTo>
                      <a:pt x="5532" y="11642"/>
                    </a:lnTo>
                    <a:lnTo>
                      <a:pt x="5350" y="15289"/>
                    </a:lnTo>
                    <a:lnTo>
                      <a:pt x="5228" y="17721"/>
                    </a:lnTo>
                    <a:lnTo>
                      <a:pt x="5077" y="20791"/>
                    </a:lnTo>
                    <a:lnTo>
                      <a:pt x="4712" y="28116"/>
                    </a:lnTo>
                    <a:lnTo>
                      <a:pt x="4560" y="29423"/>
                    </a:lnTo>
                    <a:lnTo>
                      <a:pt x="4469" y="30244"/>
                    </a:lnTo>
                    <a:lnTo>
                      <a:pt x="0" y="72342"/>
                    </a:lnTo>
                    <a:cubicBezTo>
                      <a:pt x="1855" y="72068"/>
                      <a:pt x="2797" y="71704"/>
                      <a:pt x="3982" y="70609"/>
                    </a:cubicBezTo>
                    <a:cubicBezTo>
                      <a:pt x="3982" y="70609"/>
                      <a:pt x="8906" y="60275"/>
                      <a:pt x="11490" y="51035"/>
                    </a:cubicBezTo>
                    <a:cubicBezTo>
                      <a:pt x="14043" y="41764"/>
                      <a:pt x="13101" y="30730"/>
                      <a:pt x="13101" y="30730"/>
                    </a:cubicBezTo>
                    <a:cubicBezTo>
                      <a:pt x="13982" y="27812"/>
                      <a:pt x="14925" y="25259"/>
                      <a:pt x="15806" y="22797"/>
                    </a:cubicBezTo>
                    <a:cubicBezTo>
                      <a:pt x="16323" y="21308"/>
                      <a:pt x="16870" y="19849"/>
                      <a:pt x="17356" y="18390"/>
                    </a:cubicBezTo>
                    <a:cubicBezTo>
                      <a:pt x="17417" y="18177"/>
                      <a:pt x="17508" y="17964"/>
                      <a:pt x="17569" y="17752"/>
                    </a:cubicBezTo>
                    <a:cubicBezTo>
                      <a:pt x="17995" y="16444"/>
                      <a:pt x="18420" y="15137"/>
                      <a:pt x="18785" y="13709"/>
                    </a:cubicBezTo>
                    <a:cubicBezTo>
                      <a:pt x="18846" y="13557"/>
                      <a:pt x="18876" y="13375"/>
                      <a:pt x="18907" y="13223"/>
                    </a:cubicBezTo>
                    <a:cubicBezTo>
                      <a:pt x="19089" y="12493"/>
                      <a:pt x="19241" y="11733"/>
                      <a:pt x="19454" y="10943"/>
                    </a:cubicBezTo>
                    <a:cubicBezTo>
                      <a:pt x="20001" y="8298"/>
                      <a:pt x="20457" y="5320"/>
                      <a:pt x="20700" y="1824"/>
                    </a:cubicBezTo>
                    <a:lnTo>
                      <a:pt x="20700" y="1642"/>
                    </a:lnTo>
                    <a:cubicBezTo>
                      <a:pt x="20730" y="1095"/>
                      <a:pt x="20730" y="578"/>
                      <a:pt x="20761" y="0"/>
                    </a:cubicBezTo>
                    <a:close/>
                  </a:path>
                </a:pathLst>
              </a:custGeom>
              <a:solidFill>
                <a:srgbClr val="A54B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9"/>
              <p:cNvSpPr/>
              <p:nvPr/>
            </p:nvSpPr>
            <p:spPr>
              <a:xfrm>
                <a:off x="6977075" y="4860050"/>
                <a:ext cx="367825" cy="339500"/>
              </a:xfrm>
              <a:custGeom>
                <a:rect b="b" l="l" r="r" t="t"/>
                <a:pathLst>
                  <a:path extrusionOk="0" h="13580" w="14713">
                    <a:moveTo>
                      <a:pt x="13162" y="0"/>
                    </a:moveTo>
                    <a:cubicBezTo>
                      <a:pt x="13162" y="0"/>
                      <a:pt x="5563" y="7295"/>
                      <a:pt x="4712" y="8663"/>
                    </a:cubicBezTo>
                    <a:cubicBezTo>
                      <a:pt x="3891" y="10031"/>
                      <a:pt x="1" y="13283"/>
                      <a:pt x="1247" y="13435"/>
                    </a:cubicBezTo>
                    <a:cubicBezTo>
                      <a:pt x="1748" y="13505"/>
                      <a:pt x="2840" y="13580"/>
                      <a:pt x="4084" y="13580"/>
                    </a:cubicBezTo>
                    <a:cubicBezTo>
                      <a:pt x="6084" y="13580"/>
                      <a:pt x="8479" y="13387"/>
                      <a:pt x="9454" y="12675"/>
                    </a:cubicBezTo>
                    <a:cubicBezTo>
                      <a:pt x="11065" y="11551"/>
                      <a:pt x="13162" y="8146"/>
                      <a:pt x="13162" y="8146"/>
                    </a:cubicBezTo>
                    <a:lnTo>
                      <a:pt x="13679" y="11247"/>
                    </a:lnTo>
                    <a:lnTo>
                      <a:pt x="14591" y="11247"/>
                    </a:lnTo>
                    <a:cubicBezTo>
                      <a:pt x="14651" y="10548"/>
                      <a:pt x="14560" y="3830"/>
                      <a:pt x="14651" y="2554"/>
                    </a:cubicBezTo>
                    <a:cubicBezTo>
                      <a:pt x="14712" y="1216"/>
                      <a:pt x="13162" y="0"/>
                      <a:pt x="131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9"/>
              <p:cNvSpPr/>
              <p:nvPr/>
            </p:nvSpPr>
            <p:spPr>
              <a:xfrm>
                <a:off x="7068275" y="4769625"/>
                <a:ext cx="261425" cy="344375"/>
              </a:xfrm>
              <a:custGeom>
                <a:rect b="b" l="l" r="r" t="t"/>
                <a:pathLst>
                  <a:path extrusionOk="0" h="13775" w="10457">
                    <a:moveTo>
                      <a:pt x="4864" y="0"/>
                    </a:moveTo>
                    <a:cubicBezTo>
                      <a:pt x="4864" y="0"/>
                      <a:pt x="4712" y="3222"/>
                      <a:pt x="4438" y="4560"/>
                    </a:cubicBezTo>
                    <a:cubicBezTo>
                      <a:pt x="4225" y="5836"/>
                      <a:pt x="3921" y="7326"/>
                      <a:pt x="3192" y="8845"/>
                    </a:cubicBezTo>
                    <a:cubicBezTo>
                      <a:pt x="2493" y="10365"/>
                      <a:pt x="0" y="13344"/>
                      <a:pt x="851" y="13709"/>
                    </a:cubicBezTo>
                    <a:cubicBezTo>
                      <a:pt x="944" y="13753"/>
                      <a:pt x="1062" y="13774"/>
                      <a:pt x="1202" y="13774"/>
                    </a:cubicBezTo>
                    <a:cubicBezTo>
                      <a:pt x="2297" y="13774"/>
                      <a:pt x="4680" y="12477"/>
                      <a:pt x="5867" y="11155"/>
                    </a:cubicBezTo>
                    <a:cubicBezTo>
                      <a:pt x="7386" y="9453"/>
                      <a:pt x="8997" y="7143"/>
                      <a:pt x="9423" y="5684"/>
                    </a:cubicBezTo>
                    <a:cubicBezTo>
                      <a:pt x="9848" y="4256"/>
                      <a:pt x="9423" y="3253"/>
                      <a:pt x="9423" y="3253"/>
                    </a:cubicBezTo>
                    <a:lnTo>
                      <a:pt x="10456" y="274"/>
                    </a:lnTo>
                    <a:lnTo>
                      <a:pt x="4864" y="0"/>
                    </a:lnTo>
                    <a:close/>
                  </a:path>
                </a:pathLst>
              </a:custGeom>
              <a:solidFill>
                <a:srgbClr val="A54B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9"/>
              <p:cNvSpPr/>
              <p:nvPr/>
            </p:nvSpPr>
            <p:spPr>
              <a:xfrm>
                <a:off x="7648825" y="3170800"/>
                <a:ext cx="336650" cy="1762225"/>
              </a:xfrm>
              <a:custGeom>
                <a:rect b="b" l="l" r="r" t="t"/>
                <a:pathLst>
                  <a:path extrusionOk="0" h="70489" w="13466">
                    <a:moveTo>
                      <a:pt x="13466" y="1"/>
                    </a:moveTo>
                    <a:lnTo>
                      <a:pt x="2432" y="2281"/>
                    </a:lnTo>
                    <a:lnTo>
                      <a:pt x="1490" y="2493"/>
                    </a:lnTo>
                    <a:lnTo>
                      <a:pt x="639" y="2645"/>
                    </a:lnTo>
                    <a:cubicBezTo>
                      <a:pt x="92" y="4864"/>
                      <a:pt x="1" y="8056"/>
                      <a:pt x="244" y="11612"/>
                    </a:cubicBezTo>
                    <a:cubicBezTo>
                      <a:pt x="274" y="12372"/>
                      <a:pt x="335" y="13132"/>
                      <a:pt x="426" y="13892"/>
                    </a:cubicBezTo>
                    <a:cubicBezTo>
                      <a:pt x="426" y="14044"/>
                      <a:pt x="456" y="14226"/>
                      <a:pt x="456" y="14378"/>
                    </a:cubicBezTo>
                    <a:cubicBezTo>
                      <a:pt x="608" y="15715"/>
                      <a:pt x="760" y="17022"/>
                      <a:pt x="1004" y="18390"/>
                    </a:cubicBezTo>
                    <a:cubicBezTo>
                      <a:pt x="1034" y="18694"/>
                      <a:pt x="1095" y="18998"/>
                      <a:pt x="1156" y="19302"/>
                    </a:cubicBezTo>
                    <a:cubicBezTo>
                      <a:pt x="1399" y="20913"/>
                      <a:pt x="1703" y="22463"/>
                      <a:pt x="2067" y="23983"/>
                    </a:cubicBezTo>
                    <a:cubicBezTo>
                      <a:pt x="2706" y="26749"/>
                      <a:pt x="3374" y="29302"/>
                      <a:pt x="4134" y="31308"/>
                    </a:cubicBezTo>
                    <a:cubicBezTo>
                      <a:pt x="4134" y="31308"/>
                      <a:pt x="2007" y="35807"/>
                      <a:pt x="3678" y="45138"/>
                    </a:cubicBezTo>
                    <a:cubicBezTo>
                      <a:pt x="5472" y="55169"/>
                      <a:pt x="7873" y="66932"/>
                      <a:pt x="7873" y="66932"/>
                    </a:cubicBezTo>
                    <a:lnTo>
                      <a:pt x="12098" y="70488"/>
                    </a:lnTo>
                    <a:lnTo>
                      <a:pt x="12767" y="32889"/>
                    </a:lnTo>
                    <a:cubicBezTo>
                      <a:pt x="12797" y="32220"/>
                      <a:pt x="12797" y="31582"/>
                      <a:pt x="12858" y="30944"/>
                    </a:cubicBezTo>
                    <a:cubicBezTo>
                      <a:pt x="12858" y="30640"/>
                      <a:pt x="12888" y="30366"/>
                      <a:pt x="12888" y="30062"/>
                    </a:cubicBezTo>
                    <a:cubicBezTo>
                      <a:pt x="12949" y="27783"/>
                      <a:pt x="12979" y="25594"/>
                      <a:pt x="13071" y="23527"/>
                    </a:cubicBezTo>
                    <a:cubicBezTo>
                      <a:pt x="13101" y="21977"/>
                      <a:pt x="13131" y="20457"/>
                      <a:pt x="13192" y="19059"/>
                    </a:cubicBezTo>
                    <a:lnTo>
                      <a:pt x="13192" y="18390"/>
                    </a:lnTo>
                    <a:cubicBezTo>
                      <a:pt x="13223" y="17022"/>
                      <a:pt x="13223" y="15746"/>
                      <a:pt x="13253" y="14530"/>
                    </a:cubicBezTo>
                    <a:cubicBezTo>
                      <a:pt x="13466" y="5290"/>
                      <a:pt x="13466" y="1"/>
                      <a:pt x="13466" y="1"/>
                    </a:cubicBezTo>
                    <a:close/>
                  </a:path>
                </a:pathLst>
              </a:custGeom>
              <a:solidFill>
                <a:srgbClr val="A54B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9"/>
              <p:cNvSpPr/>
              <p:nvPr/>
            </p:nvSpPr>
            <p:spPr>
              <a:xfrm>
                <a:off x="7797775" y="4842575"/>
                <a:ext cx="255350" cy="375375"/>
              </a:xfrm>
              <a:custGeom>
                <a:rect b="b" l="l" r="r" t="t"/>
                <a:pathLst>
                  <a:path extrusionOk="0" h="15015" w="10214">
                    <a:moveTo>
                      <a:pt x="1885" y="0"/>
                    </a:moveTo>
                    <a:cubicBezTo>
                      <a:pt x="1885" y="0"/>
                      <a:pt x="152" y="730"/>
                      <a:pt x="91" y="3131"/>
                    </a:cubicBezTo>
                    <a:cubicBezTo>
                      <a:pt x="0" y="5563"/>
                      <a:pt x="91" y="11824"/>
                      <a:pt x="91" y="11824"/>
                    </a:cubicBezTo>
                    <a:lnTo>
                      <a:pt x="942" y="11824"/>
                    </a:lnTo>
                    <a:lnTo>
                      <a:pt x="1459" y="9605"/>
                    </a:lnTo>
                    <a:cubicBezTo>
                      <a:pt x="1459" y="9605"/>
                      <a:pt x="1763" y="12006"/>
                      <a:pt x="2979" y="13557"/>
                    </a:cubicBezTo>
                    <a:cubicBezTo>
                      <a:pt x="3867" y="14667"/>
                      <a:pt x="5502" y="15015"/>
                      <a:pt x="6983" y="15015"/>
                    </a:cubicBezTo>
                    <a:cubicBezTo>
                      <a:pt x="7528" y="15015"/>
                      <a:pt x="8053" y="14968"/>
                      <a:pt x="8511" y="14894"/>
                    </a:cubicBezTo>
                    <a:cubicBezTo>
                      <a:pt x="10213" y="14621"/>
                      <a:pt x="8967" y="11429"/>
                      <a:pt x="8237" y="9666"/>
                    </a:cubicBezTo>
                    <a:cubicBezTo>
                      <a:pt x="7538" y="7873"/>
                      <a:pt x="6079" y="3587"/>
                      <a:pt x="6079" y="3587"/>
                    </a:cubicBezTo>
                    <a:lnTo>
                      <a:pt x="18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9"/>
              <p:cNvSpPr/>
              <p:nvPr/>
            </p:nvSpPr>
            <p:spPr>
              <a:xfrm>
                <a:off x="7813725" y="4756700"/>
                <a:ext cx="184675" cy="374850"/>
              </a:xfrm>
              <a:custGeom>
                <a:rect b="b" l="l" r="r" t="t"/>
                <a:pathLst>
                  <a:path extrusionOk="0" h="14994" w="7387">
                    <a:moveTo>
                      <a:pt x="1703" y="1"/>
                    </a:moveTo>
                    <a:cubicBezTo>
                      <a:pt x="1703" y="1"/>
                      <a:pt x="1733" y="2949"/>
                      <a:pt x="1216" y="3435"/>
                    </a:cubicBezTo>
                    <a:cubicBezTo>
                      <a:pt x="730" y="3952"/>
                      <a:pt x="0" y="5624"/>
                      <a:pt x="517" y="7660"/>
                    </a:cubicBezTo>
                    <a:cubicBezTo>
                      <a:pt x="1003" y="9727"/>
                      <a:pt x="1338" y="12675"/>
                      <a:pt x="2554" y="13983"/>
                    </a:cubicBezTo>
                    <a:cubicBezTo>
                      <a:pt x="3190" y="14668"/>
                      <a:pt x="4378" y="14994"/>
                      <a:pt x="5385" y="14994"/>
                    </a:cubicBezTo>
                    <a:cubicBezTo>
                      <a:pt x="6253" y="14994"/>
                      <a:pt x="6986" y="14751"/>
                      <a:pt x="7113" y="14286"/>
                    </a:cubicBezTo>
                    <a:cubicBezTo>
                      <a:pt x="7387" y="13253"/>
                      <a:pt x="5532" y="9454"/>
                      <a:pt x="5441" y="7508"/>
                    </a:cubicBezTo>
                    <a:cubicBezTo>
                      <a:pt x="5380" y="5533"/>
                      <a:pt x="5016" y="244"/>
                      <a:pt x="5016" y="244"/>
                    </a:cubicBezTo>
                    <a:lnTo>
                      <a:pt x="1703" y="1"/>
                    </a:lnTo>
                    <a:close/>
                  </a:path>
                </a:pathLst>
              </a:custGeom>
              <a:solidFill>
                <a:srgbClr val="A54B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9"/>
              <p:cNvSpPr/>
              <p:nvPr/>
            </p:nvSpPr>
            <p:spPr>
              <a:xfrm>
                <a:off x="7177700" y="2730075"/>
                <a:ext cx="871625" cy="981375"/>
              </a:xfrm>
              <a:custGeom>
                <a:rect b="b" l="l" r="r" t="t"/>
                <a:pathLst>
                  <a:path extrusionOk="0" h="39255" w="34865">
                    <a:moveTo>
                      <a:pt x="10000" y="1"/>
                    </a:moveTo>
                    <a:lnTo>
                      <a:pt x="9240" y="3253"/>
                    </a:lnTo>
                    <a:cubicBezTo>
                      <a:pt x="9210" y="3405"/>
                      <a:pt x="9149" y="3587"/>
                      <a:pt x="9119" y="3739"/>
                    </a:cubicBezTo>
                    <a:cubicBezTo>
                      <a:pt x="8663" y="5563"/>
                      <a:pt x="8146" y="7873"/>
                      <a:pt x="7508" y="10183"/>
                    </a:cubicBezTo>
                    <a:cubicBezTo>
                      <a:pt x="7478" y="10396"/>
                      <a:pt x="7417" y="10578"/>
                      <a:pt x="7386" y="10761"/>
                    </a:cubicBezTo>
                    <a:lnTo>
                      <a:pt x="7022" y="12007"/>
                    </a:lnTo>
                    <a:cubicBezTo>
                      <a:pt x="6900" y="12554"/>
                      <a:pt x="6748" y="13071"/>
                      <a:pt x="6626" y="13618"/>
                    </a:cubicBezTo>
                    <a:cubicBezTo>
                      <a:pt x="6414" y="14347"/>
                      <a:pt x="6201" y="15046"/>
                      <a:pt x="5988" y="15745"/>
                    </a:cubicBezTo>
                    <a:cubicBezTo>
                      <a:pt x="5958" y="15806"/>
                      <a:pt x="5958" y="15928"/>
                      <a:pt x="5927" y="16019"/>
                    </a:cubicBezTo>
                    <a:cubicBezTo>
                      <a:pt x="5806" y="16323"/>
                      <a:pt x="5745" y="16627"/>
                      <a:pt x="5623" y="16961"/>
                    </a:cubicBezTo>
                    <a:cubicBezTo>
                      <a:pt x="4468" y="20730"/>
                      <a:pt x="3009" y="25624"/>
                      <a:pt x="2097" y="28572"/>
                    </a:cubicBezTo>
                    <a:cubicBezTo>
                      <a:pt x="2006" y="28724"/>
                      <a:pt x="1976" y="28876"/>
                      <a:pt x="1946" y="29028"/>
                    </a:cubicBezTo>
                    <a:cubicBezTo>
                      <a:pt x="1854" y="29302"/>
                      <a:pt x="1702" y="29758"/>
                      <a:pt x="1520" y="30305"/>
                    </a:cubicBezTo>
                    <a:cubicBezTo>
                      <a:pt x="1368" y="30730"/>
                      <a:pt x="1186" y="31278"/>
                      <a:pt x="1003" y="31825"/>
                    </a:cubicBezTo>
                    <a:cubicBezTo>
                      <a:pt x="942" y="31977"/>
                      <a:pt x="882" y="32068"/>
                      <a:pt x="851" y="32220"/>
                    </a:cubicBezTo>
                    <a:cubicBezTo>
                      <a:pt x="790" y="32463"/>
                      <a:pt x="730" y="32645"/>
                      <a:pt x="638" y="32828"/>
                    </a:cubicBezTo>
                    <a:cubicBezTo>
                      <a:pt x="304" y="33892"/>
                      <a:pt x="0" y="34743"/>
                      <a:pt x="0" y="34743"/>
                    </a:cubicBezTo>
                    <a:cubicBezTo>
                      <a:pt x="4756" y="38295"/>
                      <a:pt x="12516" y="39254"/>
                      <a:pt x="19510" y="39254"/>
                    </a:cubicBezTo>
                    <a:cubicBezTo>
                      <a:pt x="27715" y="39254"/>
                      <a:pt x="34864" y="37934"/>
                      <a:pt x="34864" y="37934"/>
                    </a:cubicBezTo>
                    <a:cubicBezTo>
                      <a:pt x="34864" y="37934"/>
                      <a:pt x="34834" y="37053"/>
                      <a:pt x="34803" y="35867"/>
                    </a:cubicBezTo>
                    <a:cubicBezTo>
                      <a:pt x="34803" y="35685"/>
                      <a:pt x="34773" y="35503"/>
                      <a:pt x="34773" y="35259"/>
                    </a:cubicBezTo>
                    <a:cubicBezTo>
                      <a:pt x="34651" y="33648"/>
                      <a:pt x="34530" y="31734"/>
                      <a:pt x="34469" y="30852"/>
                    </a:cubicBezTo>
                    <a:cubicBezTo>
                      <a:pt x="34469" y="30700"/>
                      <a:pt x="34408" y="30518"/>
                      <a:pt x="34408" y="30366"/>
                    </a:cubicBezTo>
                    <a:cubicBezTo>
                      <a:pt x="34256" y="28390"/>
                      <a:pt x="34043" y="25776"/>
                      <a:pt x="33861" y="23314"/>
                    </a:cubicBezTo>
                    <a:cubicBezTo>
                      <a:pt x="33800" y="22888"/>
                      <a:pt x="33770" y="22493"/>
                      <a:pt x="33739" y="22129"/>
                    </a:cubicBezTo>
                    <a:cubicBezTo>
                      <a:pt x="33648" y="21277"/>
                      <a:pt x="33618" y="20487"/>
                      <a:pt x="33557" y="19727"/>
                    </a:cubicBezTo>
                    <a:cubicBezTo>
                      <a:pt x="33496" y="19150"/>
                      <a:pt x="33466" y="18633"/>
                      <a:pt x="33435" y="18177"/>
                    </a:cubicBezTo>
                    <a:cubicBezTo>
                      <a:pt x="33405" y="17448"/>
                      <a:pt x="33314" y="16718"/>
                      <a:pt x="33253" y="16049"/>
                    </a:cubicBezTo>
                    <a:cubicBezTo>
                      <a:pt x="33223" y="15715"/>
                      <a:pt x="33162" y="15411"/>
                      <a:pt x="33131" y="15107"/>
                    </a:cubicBezTo>
                    <a:cubicBezTo>
                      <a:pt x="33101" y="15046"/>
                      <a:pt x="33101" y="14986"/>
                      <a:pt x="33101" y="14894"/>
                    </a:cubicBezTo>
                    <a:cubicBezTo>
                      <a:pt x="33101" y="14803"/>
                      <a:pt x="33040" y="14712"/>
                      <a:pt x="33040" y="14590"/>
                    </a:cubicBezTo>
                    <a:cubicBezTo>
                      <a:pt x="32645" y="11368"/>
                      <a:pt x="32098" y="8481"/>
                      <a:pt x="31642" y="6323"/>
                    </a:cubicBezTo>
                    <a:cubicBezTo>
                      <a:pt x="31612" y="6140"/>
                      <a:pt x="31581" y="5988"/>
                      <a:pt x="31521" y="5836"/>
                    </a:cubicBezTo>
                    <a:cubicBezTo>
                      <a:pt x="31034" y="3496"/>
                      <a:pt x="30609" y="2098"/>
                      <a:pt x="30609" y="2098"/>
                    </a:cubicBezTo>
                    <a:cubicBezTo>
                      <a:pt x="30609" y="2098"/>
                      <a:pt x="29983" y="2121"/>
                      <a:pt x="28897" y="2121"/>
                    </a:cubicBezTo>
                    <a:cubicBezTo>
                      <a:pt x="25470" y="2121"/>
                      <a:pt x="17455" y="1893"/>
                      <a:pt x="100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9"/>
              <p:cNvSpPr/>
              <p:nvPr/>
            </p:nvSpPr>
            <p:spPr>
              <a:xfrm>
                <a:off x="7379825" y="2060625"/>
                <a:ext cx="708250" cy="775775"/>
              </a:xfrm>
              <a:custGeom>
                <a:rect b="b" l="l" r="r" t="t"/>
                <a:pathLst>
                  <a:path extrusionOk="0" h="31031" w="28330">
                    <a:moveTo>
                      <a:pt x="17721" y="0"/>
                    </a:moveTo>
                    <a:lnTo>
                      <a:pt x="10609" y="61"/>
                    </a:lnTo>
                    <a:cubicBezTo>
                      <a:pt x="9940" y="152"/>
                      <a:pt x="9271" y="243"/>
                      <a:pt x="8694" y="334"/>
                    </a:cubicBezTo>
                    <a:cubicBezTo>
                      <a:pt x="8207" y="426"/>
                      <a:pt x="7751" y="547"/>
                      <a:pt x="7387" y="638"/>
                    </a:cubicBezTo>
                    <a:cubicBezTo>
                      <a:pt x="3770" y="1641"/>
                      <a:pt x="3618" y="3556"/>
                      <a:pt x="2979" y="6991"/>
                    </a:cubicBezTo>
                    <a:cubicBezTo>
                      <a:pt x="2766" y="7964"/>
                      <a:pt x="2523" y="8936"/>
                      <a:pt x="2219" y="9848"/>
                    </a:cubicBezTo>
                    <a:cubicBezTo>
                      <a:pt x="2098" y="10152"/>
                      <a:pt x="2007" y="10395"/>
                      <a:pt x="1915" y="10699"/>
                    </a:cubicBezTo>
                    <a:cubicBezTo>
                      <a:pt x="1034" y="13404"/>
                      <a:pt x="0" y="15745"/>
                      <a:pt x="426" y="17174"/>
                    </a:cubicBezTo>
                    <a:lnTo>
                      <a:pt x="426" y="17234"/>
                    </a:lnTo>
                    <a:cubicBezTo>
                      <a:pt x="517" y="17477"/>
                      <a:pt x="578" y="17690"/>
                      <a:pt x="700" y="17933"/>
                    </a:cubicBezTo>
                    <a:cubicBezTo>
                      <a:pt x="1277" y="19301"/>
                      <a:pt x="2280" y="20456"/>
                      <a:pt x="2675" y="20912"/>
                    </a:cubicBezTo>
                    <a:lnTo>
                      <a:pt x="2858" y="21095"/>
                    </a:lnTo>
                    <a:lnTo>
                      <a:pt x="2858" y="21125"/>
                    </a:lnTo>
                    <a:cubicBezTo>
                      <a:pt x="2858" y="21216"/>
                      <a:pt x="2858" y="21277"/>
                      <a:pt x="2827" y="21368"/>
                    </a:cubicBezTo>
                    <a:cubicBezTo>
                      <a:pt x="2797" y="21672"/>
                      <a:pt x="2736" y="22006"/>
                      <a:pt x="2675" y="22371"/>
                    </a:cubicBezTo>
                    <a:cubicBezTo>
                      <a:pt x="1733" y="26870"/>
                      <a:pt x="1794" y="27022"/>
                      <a:pt x="1368" y="28906"/>
                    </a:cubicBezTo>
                    <a:cubicBezTo>
                      <a:pt x="6813" y="30601"/>
                      <a:pt x="12117" y="31030"/>
                      <a:pt x="16093" y="31030"/>
                    </a:cubicBezTo>
                    <a:cubicBezTo>
                      <a:pt x="20175" y="31030"/>
                      <a:pt x="22858" y="30578"/>
                      <a:pt x="22858" y="30578"/>
                    </a:cubicBezTo>
                    <a:cubicBezTo>
                      <a:pt x="22554" y="24529"/>
                      <a:pt x="22159" y="26931"/>
                      <a:pt x="22797" y="22554"/>
                    </a:cubicBezTo>
                    <a:cubicBezTo>
                      <a:pt x="23101" y="20456"/>
                      <a:pt x="23983" y="17295"/>
                      <a:pt x="25138" y="14134"/>
                    </a:cubicBezTo>
                    <a:cubicBezTo>
                      <a:pt x="25168" y="14012"/>
                      <a:pt x="25198" y="13860"/>
                      <a:pt x="25290" y="13739"/>
                    </a:cubicBezTo>
                    <a:cubicBezTo>
                      <a:pt x="25624" y="12827"/>
                      <a:pt x="25989" y="11885"/>
                      <a:pt x="26384" y="11034"/>
                    </a:cubicBezTo>
                    <a:cubicBezTo>
                      <a:pt x="28056" y="7143"/>
                      <a:pt x="28329" y="2736"/>
                      <a:pt x="24287" y="1398"/>
                    </a:cubicBezTo>
                    <a:cubicBezTo>
                      <a:pt x="23344" y="1094"/>
                      <a:pt x="22189" y="790"/>
                      <a:pt x="21186" y="608"/>
                    </a:cubicBezTo>
                    <a:cubicBezTo>
                      <a:pt x="20913" y="547"/>
                      <a:pt x="20609" y="486"/>
                      <a:pt x="20335" y="456"/>
                    </a:cubicBezTo>
                    <a:cubicBezTo>
                      <a:pt x="18846" y="182"/>
                      <a:pt x="17721" y="0"/>
                      <a:pt x="17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9"/>
              <p:cNvSpPr/>
              <p:nvPr/>
            </p:nvSpPr>
            <p:spPr>
              <a:xfrm>
                <a:off x="7414025" y="2732350"/>
                <a:ext cx="545625" cy="109825"/>
              </a:xfrm>
              <a:custGeom>
                <a:rect b="b" l="l" r="r" t="t"/>
                <a:pathLst>
                  <a:path extrusionOk="0" h="4393" w="21825">
                    <a:moveTo>
                      <a:pt x="426" y="1"/>
                    </a:moveTo>
                    <a:lnTo>
                      <a:pt x="0" y="2098"/>
                    </a:lnTo>
                    <a:cubicBezTo>
                      <a:pt x="0" y="2098"/>
                      <a:pt x="6698" y="4393"/>
                      <a:pt x="14846" y="4393"/>
                    </a:cubicBezTo>
                    <a:cubicBezTo>
                      <a:pt x="17098" y="4393"/>
                      <a:pt x="19461" y="4217"/>
                      <a:pt x="21824" y="3770"/>
                    </a:cubicBezTo>
                    <a:lnTo>
                      <a:pt x="21490" y="1824"/>
                    </a:lnTo>
                    <a:cubicBezTo>
                      <a:pt x="21460" y="1824"/>
                      <a:pt x="19355" y="2235"/>
                      <a:pt x="15757" y="2235"/>
                    </a:cubicBezTo>
                    <a:cubicBezTo>
                      <a:pt x="12031" y="2235"/>
                      <a:pt x="6704" y="1795"/>
                      <a:pt x="4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9"/>
              <p:cNvSpPr/>
              <p:nvPr/>
            </p:nvSpPr>
            <p:spPr>
              <a:xfrm>
                <a:off x="7628300" y="2063650"/>
                <a:ext cx="199125" cy="171000"/>
              </a:xfrm>
              <a:custGeom>
                <a:rect b="b" l="l" r="r" t="t"/>
                <a:pathLst>
                  <a:path extrusionOk="0" h="6840" w="7965">
                    <a:moveTo>
                      <a:pt x="7965" y="1"/>
                    </a:moveTo>
                    <a:lnTo>
                      <a:pt x="670" y="578"/>
                    </a:lnTo>
                    <a:lnTo>
                      <a:pt x="1" y="6840"/>
                    </a:lnTo>
                    <a:cubicBezTo>
                      <a:pt x="2584" y="6353"/>
                      <a:pt x="7934" y="2767"/>
                      <a:pt x="7965" y="1"/>
                    </a:cubicBezTo>
                    <a:close/>
                  </a:path>
                </a:pathLst>
              </a:custGeom>
              <a:solidFill>
                <a:srgbClr val="A54B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9"/>
              <p:cNvSpPr/>
              <p:nvPr/>
            </p:nvSpPr>
            <p:spPr>
              <a:xfrm>
                <a:off x="7824350" y="2049700"/>
                <a:ext cx="18275" cy="17775"/>
              </a:xfrm>
              <a:custGeom>
                <a:rect b="b" l="l" r="r" t="t"/>
                <a:pathLst>
                  <a:path extrusionOk="0" h="711" w="731">
                    <a:moveTo>
                      <a:pt x="341" y="0"/>
                    </a:moveTo>
                    <a:cubicBezTo>
                      <a:pt x="259" y="0"/>
                      <a:pt x="191" y="34"/>
                      <a:pt x="123" y="103"/>
                    </a:cubicBezTo>
                    <a:cubicBezTo>
                      <a:pt x="62" y="163"/>
                      <a:pt x="1" y="255"/>
                      <a:pt x="1" y="315"/>
                    </a:cubicBezTo>
                    <a:cubicBezTo>
                      <a:pt x="1" y="407"/>
                      <a:pt x="62" y="528"/>
                      <a:pt x="123" y="559"/>
                    </a:cubicBezTo>
                    <a:cubicBezTo>
                      <a:pt x="153" y="680"/>
                      <a:pt x="274" y="711"/>
                      <a:pt x="366" y="711"/>
                    </a:cubicBezTo>
                    <a:lnTo>
                      <a:pt x="426" y="711"/>
                    </a:lnTo>
                    <a:cubicBezTo>
                      <a:pt x="457" y="711"/>
                      <a:pt x="457" y="711"/>
                      <a:pt x="518" y="680"/>
                    </a:cubicBezTo>
                    <a:cubicBezTo>
                      <a:pt x="548" y="680"/>
                      <a:pt x="548" y="680"/>
                      <a:pt x="578" y="619"/>
                    </a:cubicBezTo>
                    <a:cubicBezTo>
                      <a:pt x="609" y="619"/>
                      <a:pt x="609" y="589"/>
                      <a:pt x="609" y="589"/>
                    </a:cubicBezTo>
                    <a:cubicBezTo>
                      <a:pt x="700" y="528"/>
                      <a:pt x="730" y="437"/>
                      <a:pt x="730" y="376"/>
                    </a:cubicBezTo>
                    <a:cubicBezTo>
                      <a:pt x="730" y="285"/>
                      <a:pt x="700" y="163"/>
                      <a:pt x="609" y="133"/>
                    </a:cubicBezTo>
                    <a:lnTo>
                      <a:pt x="578" y="103"/>
                    </a:lnTo>
                    <a:cubicBezTo>
                      <a:pt x="578" y="103"/>
                      <a:pt x="548" y="72"/>
                      <a:pt x="518" y="72"/>
                    </a:cubicBezTo>
                    <a:cubicBezTo>
                      <a:pt x="457" y="72"/>
                      <a:pt x="457" y="72"/>
                      <a:pt x="426" y="11"/>
                    </a:cubicBezTo>
                    <a:cubicBezTo>
                      <a:pt x="396" y="4"/>
                      <a:pt x="368" y="0"/>
                      <a:pt x="341" y="0"/>
                    </a:cubicBezTo>
                    <a:close/>
                  </a:path>
                </a:pathLst>
              </a:custGeom>
              <a:solidFill>
                <a:srgbClr val="F79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9"/>
              <p:cNvSpPr/>
              <p:nvPr/>
            </p:nvSpPr>
            <p:spPr>
              <a:xfrm>
                <a:off x="7616900" y="2067425"/>
                <a:ext cx="212050" cy="123150"/>
              </a:xfrm>
              <a:custGeom>
                <a:rect b="b" l="l" r="r" t="t"/>
                <a:pathLst>
                  <a:path extrusionOk="0" h="4926" w="8482">
                    <a:moveTo>
                      <a:pt x="8108" y="0"/>
                    </a:moveTo>
                    <a:cubicBezTo>
                      <a:pt x="8009" y="0"/>
                      <a:pt x="7912" y="38"/>
                      <a:pt x="7843" y="123"/>
                    </a:cubicBezTo>
                    <a:cubicBezTo>
                      <a:pt x="7691" y="275"/>
                      <a:pt x="7752" y="488"/>
                      <a:pt x="7904" y="610"/>
                    </a:cubicBezTo>
                    <a:cubicBezTo>
                      <a:pt x="7965" y="640"/>
                      <a:pt x="8056" y="670"/>
                      <a:pt x="8117" y="670"/>
                    </a:cubicBezTo>
                    <a:cubicBezTo>
                      <a:pt x="8238" y="670"/>
                      <a:pt x="8360" y="640"/>
                      <a:pt x="8390" y="579"/>
                    </a:cubicBezTo>
                    <a:cubicBezTo>
                      <a:pt x="8481" y="427"/>
                      <a:pt x="8481" y="184"/>
                      <a:pt x="8329" y="62"/>
                    </a:cubicBezTo>
                    <a:cubicBezTo>
                      <a:pt x="8263" y="23"/>
                      <a:pt x="8185" y="0"/>
                      <a:pt x="8108" y="0"/>
                    </a:cubicBezTo>
                    <a:close/>
                    <a:moveTo>
                      <a:pt x="666" y="165"/>
                    </a:moveTo>
                    <a:cubicBezTo>
                      <a:pt x="510" y="165"/>
                      <a:pt x="390" y="258"/>
                      <a:pt x="366" y="427"/>
                    </a:cubicBezTo>
                    <a:cubicBezTo>
                      <a:pt x="305" y="610"/>
                      <a:pt x="396" y="792"/>
                      <a:pt x="578" y="822"/>
                    </a:cubicBezTo>
                    <a:lnTo>
                      <a:pt x="670" y="822"/>
                    </a:lnTo>
                    <a:cubicBezTo>
                      <a:pt x="822" y="822"/>
                      <a:pt x="943" y="731"/>
                      <a:pt x="1004" y="610"/>
                    </a:cubicBezTo>
                    <a:cubicBezTo>
                      <a:pt x="1095" y="427"/>
                      <a:pt x="974" y="214"/>
                      <a:pt x="791" y="184"/>
                    </a:cubicBezTo>
                    <a:cubicBezTo>
                      <a:pt x="748" y="172"/>
                      <a:pt x="706" y="165"/>
                      <a:pt x="666" y="165"/>
                    </a:cubicBezTo>
                    <a:close/>
                    <a:moveTo>
                      <a:pt x="7562" y="643"/>
                    </a:moveTo>
                    <a:cubicBezTo>
                      <a:pt x="7465" y="643"/>
                      <a:pt x="7374" y="681"/>
                      <a:pt x="7326" y="761"/>
                    </a:cubicBezTo>
                    <a:cubicBezTo>
                      <a:pt x="7205" y="913"/>
                      <a:pt x="7205" y="1126"/>
                      <a:pt x="7357" y="1248"/>
                    </a:cubicBezTo>
                    <a:cubicBezTo>
                      <a:pt x="7448" y="1278"/>
                      <a:pt x="7509" y="1309"/>
                      <a:pt x="7600" y="1309"/>
                    </a:cubicBezTo>
                    <a:cubicBezTo>
                      <a:pt x="7691" y="1309"/>
                      <a:pt x="7782" y="1278"/>
                      <a:pt x="7843" y="1217"/>
                    </a:cubicBezTo>
                    <a:cubicBezTo>
                      <a:pt x="7965" y="1065"/>
                      <a:pt x="7965" y="822"/>
                      <a:pt x="7813" y="731"/>
                    </a:cubicBezTo>
                    <a:cubicBezTo>
                      <a:pt x="7741" y="674"/>
                      <a:pt x="7649" y="643"/>
                      <a:pt x="7562" y="643"/>
                    </a:cubicBezTo>
                    <a:close/>
                    <a:moveTo>
                      <a:pt x="435" y="1019"/>
                    </a:moveTo>
                    <a:cubicBezTo>
                      <a:pt x="305" y="1019"/>
                      <a:pt x="173" y="1128"/>
                      <a:pt x="122" y="1278"/>
                    </a:cubicBezTo>
                    <a:cubicBezTo>
                      <a:pt x="92" y="1430"/>
                      <a:pt x="214" y="1643"/>
                      <a:pt x="396" y="1673"/>
                    </a:cubicBezTo>
                    <a:lnTo>
                      <a:pt x="487" y="1673"/>
                    </a:lnTo>
                    <a:cubicBezTo>
                      <a:pt x="639" y="1673"/>
                      <a:pt x="791" y="1552"/>
                      <a:pt x="791" y="1400"/>
                    </a:cubicBezTo>
                    <a:cubicBezTo>
                      <a:pt x="822" y="1248"/>
                      <a:pt x="700" y="1065"/>
                      <a:pt x="518" y="1035"/>
                    </a:cubicBezTo>
                    <a:cubicBezTo>
                      <a:pt x="491" y="1024"/>
                      <a:pt x="463" y="1019"/>
                      <a:pt x="435" y="1019"/>
                    </a:cubicBezTo>
                    <a:close/>
                    <a:moveTo>
                      <a:pt x="7026" y="1286"/>
                    </a:moveTo>
                    <a:cubicBezTo>
                      <a:pt x="6931" y="1286"/>
                      <a:pt x="6840" y="1324"/>
                      <a:pt x="6779" y="1400"/>
                    </a:cubicBezTo>
                    <a:cubicBezTo>
                      <a:pt x="6627" y="1552"/>
                      <a:pt x="6627" y="1795"/>
                      <a:pt x="6779" y="1886"/>
                    </a:cubicBezTo>
                    <a:cubicBezTo>
                      <a:pt x="6870" y="1947"/>
                      <a:pt x="6931" y="1977"/>
                      <a:pt x="7022" y="1977"/>
                    </a:cubicBezTo>
                    <a:cubicBezTo>
                      <a:pt x="7083" y="1977"/>
                      <a:pt x="7205" y="1947"/>
                      <a:pt x="7296" y="1886"/>
                    </a:cubicBezTo>
                    <a:cubicBezTo>
                      <a:pt x="7417" y="1734"/>
                      <a:pt x="7417" y="1521"/>
                      <a:pt x="7296" y="1400"/>
                    </a:cubicBezTo>
                    <a:cubicBezTo>
                      <a:pt x="7220" y="1324"/>
                      <a:pt x="7121" y="1286"/>
                      <a:pt x="7026" y="1286"/>
                    </a:cubicBezTo>
                    <a:close/>
                    <a:moveTo>
                      <a:pt x="349" y="1821"/>
                    </a:moveTo>
                    <a:cubicBezTo>
                      <a:pt x="183" y="1821"/>
                      <a:pt x="31" y="1963"/>
                      <a:pt x="31" y="2129"/>
                    </a:cubicBezTo>
                    <a:cubicBezTo>
                      <a:pt x="31" y="2312"/>
                      <a:pt x="153" y="2494"/>
                      <a:pt x="366" y="2494"/>
                    </a:cubicBezTo>
                    <a:cubicBezTo>
                      <a:pt x="518" y="2494"/>
                      <a:pt x="670" y="2342"/>
                      <a:pt x="700" y="2190"/>
                    </a:cubicBezTo>
                    <a:cubicBezTo>
                      <a:pt x="761" y="2008"/>
                      <a:pt x="609" y="1825"/>
                      <a:pt x="396" y="1825"/>
                    </a:cubicBezTo>
                    <a:cubicBezTo>
                      <a:pt x="380" y="1823"/>
                      <a:pt x="365" y="1821"/>
                      <a:pt x="349" y="1821"/>
                    </a:cubicBezTo>
                    <a:close/>
                    <a:moveTo>
                      <a:pt x="6426" y="1886"/>
                    </a:moveTo>
                    <a:cubicBezTo>
                      <a:pt x="6338" y="1886"/>
                      <a:pt x="6247" y="1917"/>
                      <a:pt x="6171" y="1977"/>
                    </a:cubicBezTo>
                    <a:cubicBezTo>
                      <a:pt x="6080" y="2129"/>
                      <a:pt x="6080" y="2312"/>
                      <a:pt x="6171" y="2464"/>
                    </a:cubicBezTo>
                    <a:cubicBezTo>
                      <a:pt x="6232" y="2555"/>
                      <a:pt x="6323" y="2585"/>
                      <a:pt x="6414" y="2585"/>
                    </a:cubicBezTo>
                    <a:cubicBezTo>
                      <a:pt x="6475" y="2585"/>
                      <a:pt x="6597" y="2555"/>
                      <a:pt x="6658" y="2464"/>
                    </a:cubicBezTo>
                    <a:cubicBezTo>
                      <a:pt x="6779" y="2312"/>
                      <a:pt x="6779" y="2129"/>
                      <a:pt x="6658" y="1977"/>
                    </a:cubicBezTo>
                    <a:cubicBezTo>
                      <a:pt x="6597" y="1917"/>
                      <a:pt x="6513" y="1886"/>
                      <a:pt x="6426" y="1886"/>
                    </a:cubicBezTo>
                    <a:close/>
                    <a:moveTo>
                      <a:pt x="5775" y="2462"/>
                    </a:moveTo>
                    <a:cubicBezTo>
                      <a:pt x="5702" y="2462"/>
                      <a:pt x="5630" y="2485"/>
                      <a:pt x="5563" y="2524"/>
                    </a:cubicBezTo>
                    <a:cubicBezTo>
                      <a:pt x="5411" y="2676"/>
                      <a:pt x="5411" y="2889"/>
                      <a:pt x="5533" y="3041"/>
                    </a:cubicBezTo>
                    <a:cubicBezTo>
                      <a:pt x="5624" y="3102"/>
                      <a:pt x="5685" y="3163"/>
                      <a:pt x="5806" y="3163"/>
                    </a:cubicBezTo>
                    <a:cubicBezTo>
                      <a:pt x="5867" y="3163"/>
                      <a:pt x="5958" y="3102"/>
                      <a:pt x="6019" y="3072"/>
                    </a:cubicBezTo>
                    <a:cubicBezTo>
                      <a:pt x="6171" y="2920"/>
                      <a:pt x="6171" y="2737"/>
                      <a:pt x="6050" y="2585"/>
                    </a:cubicBezTo>
                    <a:cubicBezTo>
                      <a:pt x="5964" y="2500"/>
                      <a:pt x="5869" y="2462"/>
                      <a:pt x="5775" y="2462"/>
                    </a:cubicBezTo>
                    <a:close/>
                    <a:moveTo>
                      <a:pt x="382" y="2642"/>
                    </a:moveTo>
                    <a:cubicBezTo>
                      <a:pt x="367" y="2642"/>
                      <a:pt x="351" y="2643"/>
                      <a:pt x="335" y="2646"/>
                    </a:cubicBezTo>
                    <a:cubicBezTo>
                      <a:pt x="153" y="2676"/>
                      <a:pt x="1" y="2828"/>
                      <a:pt x="31" y="3041"/>
                    </a:cubicBezTo>
                    <a:cubicBezTo>
                      <a:pt x="62" y="3224"/>
                      <a:pt x="214" y="3345"/>
                      <a:pt x="366" y="3345"/>
                    </a:cubicBezTo>
                    <a:lnTo>
                      <a:pt x="396" y="3345"/>
                    </a:lnTo>
                    <a:cubicBezTo>
                      <a:pt x="609" y="3315"/>
                      <a:pt x="761" y="3163"/>
                      <a:pt x="700" y="2950"/>
                    </a:cubicBezTo>
                    <a:cubicBezTo>
                      <a:pt x="672" y="2783"/>
                      <a:pt x="543" y="2642"/>
                      <a:pt x="382" y="2642"/>
                    </a:cubicBezTo>
                    <a:close/>
                    <a:moveTo>
                      <a:pt x="5145" y="2966"/>
                    </a:moveTo>
                    <a:cubicBezTo>
                      <a:pt x="5068" y="2966"/>
                      <a:pt x="4988" y="2990"/>
                      <a:pt x="4925" y="3041"/>
                    </a:cubicBezTo>
                    <a:cubicBezTo>
                      <a:pt x="4773" y="3163"/>
                      <a:pt x="4743" y="3376"/>
                      <a:pt x="4864" y="3527"/>
                    </a:cubicBezTo>
                    <a:cubicBezTo>
                      <a:pt x="4925" y="3649"/>
                      <a:pt x="5016" y="3679"/>
                      <a:pt x="5107" y="3679"/>
                    </a:cubicBezTo>
                    <a:cubicBezTo>
                      <a:pt x="5199" y="3679"/>
                      <a:pt x="5259" y="3649"/>
                      <a:pt x="5351" y="3588"/>
                    </a:cubicBezTo>
                    <a:cubicBezTo>
                      <a:pt x="5503" y="3497"/>
                      <a:pt x="5533" y="3254"/>
                      <a:pt x="5411" y="3102"/>
                    </a:cubicBezTo>
                    <a:cubicBezTo>
                      <a:pt x="5358" y="3013"/>
                      <a:pt x="5254" y="2966"/>
                      <a:pt x="5145" y="2966"/>
                    </a:cubicBezTo>
                    <a:close/>
                    <a:moveTo>
                      <a:pt x="4403" y="3471"/>
                    </a:moveTo>
                    <a:cubicBezTo>
                      <a:pt x="4348" y="3471"/>
                      <a:pt x="4296" y="3488"/>
                      <a:pt x="4256" y="3527"/>
                    </a:cubicBezTo>
                    <a:cubicBezTo>
                      <a:pt x="4104" y="3588"/>
                      <a:pt x="4013" y="3831"/>
                      <a:pt x="4135" y="3983"/>
                    </a:cubicBezTo>
                    <a:cubicBezTo>
                      <a:pt x="4196" y="4075"/>
                      <a:pt x="4317" y="4135"/>
                      <a:pt x="4439" y="4135"/>
                    </a:cubicBezTo>
                    <a:cubicBezTo>
                      <a:pt x="4469" y="4135"/>
                      <a:pt x="4560" y="4135"/>
                      <a:pt x="4591" y="4105"/>
                    </a:cubicBezTo>
                    <a:cubicBezTo>
                      <a:pt x="4743" y="4014"/>
                      <a:pt x="4803" y="3801"/>
                      <a:pt x="4712" y="3649"/>
                    </a:cubicBezTo>
                    <a:cubicBezTo>
                      <a:pt x="4650" y="3546"/>
                      <a:pt x="4519" y="3471"/>
                      <a:pt x="4403" y="3471"/>
                    </a:cubicBezTo>
                    <a:close/>
                    <a:moveTo>
                      <a:pt x="593" y="3499"/>
                    </a:moveTo>
                    <a:cubicBezTo>
                      <a:pt x="542" y="3499"/>
                      <a:pt x="494" y="3509"/>
                      <a:pt x="457" y="3527"/>
                    </a:cubicBezTo>
                    <a:cubicBezTo>
                      <a:pt x="244" y="3588"/>
                      <a:pt x="214" y="3831"/>
                      <a:pt x="305" y="3983"/>
                    </a:cubicBezTo>
                    <a:cubicBezTo>
                      <a:pt x="366" y="4105"/>
                      <a:pt x="487" y="4166"/>
                      <a:pt x="578" y="4166"/>
                    </a:cubicBezTo>
                    <a:cubicBezTo>
                      <a:pt x="670" y="4166"/>
                      <a:pt x="700" y="4135"/>
                      <a:pt x="761" y="4135"/>
                    </a:cubicBezTo>
                    <a:cubicBezTo>
                      <a:pt x="943" y="4075"/>
                      <a:pt x="974" y="3831"/>
                      <a:pt x="913" y="3679"/>
                    </a:cubicBezTo>
                    <a:cubicBezTo>
                      <a:pt x="849" y="3552"/>
                      <a:pt x="712" y="3499"/>
                      <a:pt x="593" y="3499"/>
                    </a:cubicBezTo>
                    <a:close/>
                    <a:moveTo>
                      <a:pt x="3707" y="3887"/>
                    </a:moveTo>
                    <a:cubicBezTo>
                      <a:pt x="3657" y="3887"/>
                      <a:pt x="3606" y="3898"/>
                      <a:pt x="3557" y="3923"/>
                    </a:cubicBezTo>
                    <a:cubicBezTo>
                      <a:pt x="3375" y="3983"/>
                      <a:pt x="3284" y="4166"/>
                      <a:pt x="3375" y="4348"/>
                    </a:cubicBezTo>
                    <a:cubicBezTo>
                      <a:pt x="3405" y="4470"/>
                      <a:pt x="3557" y="4561"/>
                      <a:pt x="3679" y="4561"/>
                    </a:cubicBezTo>
                    <a:lnTo>
                      <a:pt x="3831" y="4561"/>
                    </a:lnTo>
                    <a:cubicBezTo>
                      <a:pt x="4013" y="4470"/>
                      <a:pt x="4104" y="4287"/>
                      <a:pt x="4013" y="4105"/>
                    </a:cubicBezTo>
                    <a:cubicBezTo>
                      <a:pt x="3969" y="3971"/>
                      <a:pt x="3843" y="3887"/>
                      <a:pt x="3707" y="3887"/>
                    </a:cubicBezTo>
                    <a:close/>
                    <a:moveTo>
                      <a:pt x="1228" y="4069"/>
                    </a:moveTo>
                    <a:cubicBezTo>
                      <a:pt x="1097" y="4069"/>
                      <a:pt x="957" y="4147"/>
                      <a:pt x="913" y="4257"/>
                    </a:cubicBezTo>
                    <a:cubicBezTo>
                      <a:pt x="822" y="4409"/>
                      <a:pt x="913" y="4622"/>
                      <a:pt x="1065" y="4713"/>
                    </a:cubicBezTo>
                    <a:cubicBezTo>
                      <a:pt x="1095" y="4743"/>
                      <a:pt x="1156" y="4743"/>
                      <a:pt x="1217" y="4743"/>
                    </a:cubicBezTo>
                    <a:cubicBezTo>
                      <a:pt x="1308" y="4743"/>
                      <a:pt x="1429" y="4683"/>
                      <a:pt x="1521" y="4561"/>
                    </a:cubicBezTo>
                    <a:cubicBezTo>
                      <a:pt x="1581" y="4409"/>
                      <a:pt x="1521" y="4166"/>
                      <a:pt x="1369" y="4105"/>
                    </a:cubicBezTo>
                    <a:cubicBezTo>
                      <a:pt x="1327" y="4080"/>
                      <a:pt x="1278" y="4069"/>
                      <a:pt x="1228" y="4069"/>
                    </a:cubicBezTo>
                    <a:close/>
                    <a:moveTo>
                      <a:pt x="2855" y="4131"/>
                    </a:moveTo>
                    <a:cubicBezTo>
                      <a:pt x="2835" y="4131"/>
                      <a:pt x="2816" y="4132"/>
                      <a:pt x="2797" y="4135"/>
                    </a:cubicBezTo>
                    <a:cubicBezTo>
                      <a:pt x="2615" y="4166"/>
                      <a:pt x="2493" y="4379"/>
                      <a:pt x="2524" y="4561"/>
                    </a:cubicBezTo>
                    <a:cubicBezTo>
                      <a:pt x="2585" y="4713"/>
                      <a:pt x="2737" y="4834"/>
                      <a:pt x="2858" y="4834"/>
                    </a:cubicBezTo>
                    <a:lnTo>
                      <a:pt x="2949" y="4834"/>
                    </a:lnTo>
                    <a:cubicBezTo>
                      <a:pt x="3132" y="4774"/>
                      <a:pt x="3253" y="4591"/>
                      <a:pt x="3223" y="4409"/>
                    </a:cubicBezTo>
                    <a:cubicBezTo>
                      <a:pt x="3196" y="4245"/>
                      <a:pt x="3022" y="4131"/>
                      <a:pt x="2855" y="4131"/>
                    </a:cubicBezTo>
                    <a:close/>
                    <a:moveTo>
                      <a:pt x="2007" y="4257"/>
                    </a:moveTo>
                    <a:cubicBezTo>
                      <a:pt x="1825" y="4257"/>
                      <a:pt x="1673" y="4409"/>
                      <a:pt x="1673" y="4591"/>
                    </a:cubicBezTo>
                    <a:cubicBezTo>
                      <a:pt x="1673" y="4774"/>
                      <a:pt x="1825" y="4926"/>
                      <a:pt x="2007" y="4926"/>
                    </a:cubicBezTo>
                    <a:cubicBezTo>
                      <a:pt x="2189" y="4926"/>
                      <a:pt x="2341" y="4774"/>
                      <a:pt x="2341" y="4591"/>
                    </a:cubicBezTo>
                    <a:cubicBezTo>
                      <a:pt x="2341" y="4409"/>
                      <a:pt x="2189" y="4257"/>
                      <a:pt x="2007" y="425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9"/>
              <p:cNvSpPr/>
              <p:nvPr/>
            </p:nvSpPr>
            <p:spPr>
              <a:xfrm>
                <a:off x="7629825" y="2049975"/>
                <a:ext cx="18275" cy="17500"/>
              </a:xfrm>
              <a:custGeom>
                <a:rect b="b" l="l" r="r" t="t"/>
                <a:pathLst>
                  <a:path extrusionOk="0" h="700" w="731">
                    <a:moveTo>
                      <a:pt x="305" y="0"/>
                    </a:moveTo>
                    <a:cubicBezTo>
                      <a:pt x="274" y="0"/>
                      <a:pt x="274" y="0"/>
                      <a:pt x="213" y="61"/>
                    </a:cubicBezTo>
                    <a:cubicBezTo>
                      <a:pt x="183" y="61"/>
                      <a:pt x="183" y="61"/>
                      <a:pt x="153" y="92"/>
                    </a:cubicBezTo>
                    <a:lnTo>
                      <a:pt x="122" y="122"/>
                    </a:lnTo>
                    <a:lnTo>
                      <a:pt x="61" y="152"/>
                    </a:lnTo>
                    <a:cubicBezTo>
                      <a:pt x="61" y="152"/>
                      <a:pt x="31" y="213"/>
                      <a:pt x="31" y="244"/>
                    </a:cubicBezTo>
                    <a:cubicBezTo>
                      <a:pt x="31" y="274"/>
                      <a:pt x="31" y="274"/>
                      <a:pt x="1" y="304"/>
                    </a:cubicBezTo>
                    <a:lnTo>
                      <a:pt x="1" y="396"/>
                    </a:lnTo>
                    <a:cubicBezTo>
                      <a:pt x="1" y="456"/>
                      <a:pt x="31" y="578"/>
                      <a:pt x="122" y="608"/>
                    </a:cubicBezTo>
                    <a:cubicBezTo>
                      <a:pt x="244" y="669"/>
                      <a:pt x="305" y="700"/>
                      <a:pt x="396" y="700"/>
                    </a:cubicBezTo>
                    <a:cubicBezTo>
                      <a:pt x="457" y="700"/>
                      <a:pt x="578" y="669"/>
                      <a:pt x="609" y="578"/>
                    </a:cubicBezTo>
                    <a:cubicBezTo>
                      <a:pt x="700" y="517"/>
                      <a:pt x="730" y="426"/>
                      <a:pt x="730" y="365"/>
                    </a:cubicBezTo>
                    <a:cubicBezTo>
                      <a:pt x="730" y="274"/>
                      <a:pt x="700" y="152"/>
                      <a:pt x="609" y="122"/>
                    </a:cubicBezTo>
                    <a:lnTo>
                      <a:pt x="578" y="92"/>
                    </a:lnTo>
                    <a:cubicBezTo>
                      <a:pt x="578" y="92"/>
                      <a:pt x="548" y="61"/>
                      <a:pt x="487" y="61"/>
                    </a:cubicBezTo>
                    <a:cubicBezTo>
                      <a:pt x="457" y="61"/>
                      <a:pt x="457" y="61"/>
                      <a:pt x="4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9"/>
              <p:cNvSpPr/>
              <p:nvPr/>
            </p:nvSpPr>
            <p:spPr>
              <a:xfrm>
                <a:off x="7454300" y="1525300"/>
                <a:ext cx="567650" cy="491625"/>
              </a:xfrm>
              <a:custGeom>
                <a:rect b="b" l="l" r="r" t="t"/>
                <a:pathLst>
                  <a:path extrusionOk="0" h="19665" w="22706">
                    <a:moveTo>
                      <a:pt x="11418" y="0"/>
                    </a:moveTo>
                    <a:cubicBezTo>
                      <a:pt x="11084" y="0"/>
                      <a:pt x="10724" y="50"/>
                      <a:pt x="10335" y="167"/>
                    </a:cubicBezTo>
                    <a:cubicBezTo>
                      <a:pt x="8995" y="557"/>
                      <a:pt x="9142" y="1435"/>
                      <a:pt x="7622" y="1435"/>
                    </a:cubicBezTo>
                    <a:cubicBezTo>
                      <a:pt x="7487" y="1435"/>
                      <a:pt x="7338" y="1428"/>
                      <a:pt x="7174" y="1413"/>
                    </a:cubicBezTo>
                    <a:cubicBezTo>
                      <a:pt x="7060" y="1404"/>
                      <a:pt x="6950" y="1400"/>
                      <a:pt x="6842" y="1400"/>
                    </a:cubicBezTo>
                    <a:cubicBezTo>
                      <a:pt x="4724" y="1400"/>
                      <a:pt x="3678" y="3046"/>
                      <a:pt x="3678" y="4088"/>
                    </a:cubicBezTo>
                    <a:cubicBezTo>
                      <a:pt x="3678" y="4939"/>
                      <a:pt x="3526" y="4878"/>
                      <a:pt x="2098" y="5729"/>
                    </a:cubicBezTo>
                    <a:cubicBezTo>
                      <a:pt x="578" y="6550"/>
                      <a:pt x="365" y="8768"/>
                      <a:pt x="1064" y="10015"/>
                    </a:cubicBezTo>
                    <a:cubicBezTo>
                      <a:pt x="1550" y="10957"/>
                      <a:pt x="517" y="11352"/>
                      <a:pt x="243" y="12355"/>
                    </a:cubicBezTo>
                    <a:cubicBezTo>
                      <a:pt x="0" y="13389"/>
                      <a:pt x="0" y="13845"/>
                      <a:pt x="1155" y="15000"/>
                    </a:cubicBezTo>
                    <a:cubicBezTo>
                      <a:pt x="2310" y="16094"/>
                      <a:pt x="2493" y="15911"/>
                      <a:pt x="2584" y="17249"/>
                    </a:cubicBezTo>
                    <a:cubicBezTo>
                      <a:pt x="2687" y="19330"/>
                      <a:pt x="4410" y="19665"/>
                      <a:pt x="5509" y="19665"/>
                    </a:cubicBezTo>
                    <a:cubicBezTo>
                      <a:pt x="6032" y="19665"/>
                      <a:pt x="6414" y="19589"/>
                      <a:pt x="6414" y="19589"/>
                    </a:cubicBezTo>
                    <a:cubicBezTo>
                      <a:pt x="6414" y="19589"/>
                      <a:pt x="10127" y="19367"/>
                      <a:pt x="13755" y="19367"/>
                    </a:cubicBezTo>
                    <a:cubicBezTo>
                      <a:pt x="14579" y="19367"/>
                      <a:pt x="15400" y="19379"/>
                      <a:pt x="16171" y="19407"/>
                    </a:cubicBezTo>
                    <a:cubicBezTo>
                      <a:pt x="16208" y="19407"/>
                      <a:pt x="16245" y="19408"/>
                      <a:pt x="16282" y="19408"/>
                    </a:cubicBezTo>
                    <a:cubicBezTo>
                      <a:pt x="20811" y="19408"/>
                      <a:pt x="18319" y="15693"/>
                      <a:pt x="20852" y="14939"/>
                    </a:cubicBezTo>
                    <a:cubicBezTo>
                      <a:pt x="22706" y="14392"/>
                      <a:pt x="22523" y="11413"/>
                      <a:pt x="22067" y="10927"/>
                    </a:cubicBezTo>
                    <a:cubicBezTo>
                      <a:pt x="21612" y="10440"/>
                      <a:pt x="22311" y="9498"/>
                      <a:pt x="22341" y="8343"/>
                    </a:cubicBezTo>
                    <a:cubicBezTo>
                      <a:pt x="22371" y="7218"/>
                      <a:pt x="21125" y="6094"/>
                      <a:pt x="19879" y="6002"/>
                    </a:cubicBezTo>
                    <a:cubicBezTo>
                      <a:pt x="18602" y="5850"/>
                      <a:pt x="19484" y="4635"/>
                      <a:pt x="18511" y="3115"/>
                    </a:cubicBezTo>
                    <a:cubicBezTo>
                      <a:pt x="17691" y="1869"/>
                      <a:pt x="16110" y="1838"/>
                      <a:pt x="15198" y="1777"/>
                    </a:cubicBezTo>
                    <a:cubicBezTo>
                      <a:pt x="14420" y="1674"/>
                      <a:pt x="13355" y="0"/>
                      <a:pt x="11418"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9"/>
              <p:cNvSpPr/>
              <p:nvPr/>
            </p:nvSpPr>
            <p:spPr>
              <a:xfrm>
                <a:off x="7530625" y="1822175"/>
                <a:ext cx="54400" cy="97425"/>
              </a:xfrm>
              <a:custGeom>
                <a:rect b="b" l="l" r="r" t="t"/>
                <a:pathLst>
                  <a:path extrusionOk="0" h="3897" w="2176">
                    <a:moveTo>
                      <a:pt x="1239" y="1"/>
                    </a:moveTo>
                    <a:cubicBezTo>
                      <a:pt x="1000" y="1"/>
                      <a:pt x="757" y="136"/>
                      <a:pt x="564" y="541"/>
                    </a:cubicBezTo>
                    <a:cubicBezTo>
                      <a:pt x="0" y="1669"/>
                      <a:pt x="352" y="3896"/>
                      <a:pt x="1668" y="3896"/>
                    </a:cubicBezTo>
                    <a:cubicBezTo>
                      <a:pt x="1771" y="3896"/>
                      <a:pt x="1879" y="3883"/>
                      <a:pt x="1993" y="3854"/>
                    </a:cubicBezTo>
                    <a:lnTo>
                      <a:pt x="2175" y="541"/>
                    </a:lnTo>
                    <a:cubicBezTo>
                      <a:pt x="2175" y="541"/>
                      <a:pt x="1716" y="1"/>
                      <a:pt x="1239" y="1"/>
                    </a:cubicBezTo>
                    <a:close/>
                  </a:path>
                </a:pathLst>
              </a:custGeom>
              <a:solidFill>
                <a:srgbClr val="A54B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9"/>
              <p:cNvSpPr/>
              <p:nvPr/>
            </p:nvSpPr>
            <p:spPr>
              <a:xfrm>
                <a:off x="7644275" y="1948900"/>
                <a:ext cx="182400" cy="158075"/>
              </a:xfrm>
              <a:custGeom>
                <a:rect b="b" l="l" r="r" t="t"/>
                <a:pathLst>
                  <a:path extrusionOk="0" h="6323" w="7296">
                    <a:moveTo>
                      <a:pt x="6657" y="1"/>
                    </a:moveTo>
                    <a:cubicBezTo>
                      <a:pt x="6657" y="1"/>
                      <a:pt x="6262" y="153"/>
                      <a:pt x="5623" y="518"/>
                    </a:cubicBezTo>
                    <a:cubicBezTo>
                      <a:pt x="5502" y="609"/>
                      <a:pt x="5350" y="639"/>
                      <a:pt x="5198" y="700"/>
                    </a:cubicBezTo>
                    <a:cubicBezTo>
                      <a:pt x="3944" y="1213"/>
                      <a:pt x="2101" y="1833"/>
                      <a:pt x="473" y="1833"/>
                    </a:cubicBezTo>
                    <a:cubicBezTo>
                      <a:pt x="365" y="1833"/>
                      <a:pt x="258" y="1830"/>
                      <a:pt x="152" y="1825"/>
                    </a:cubicBezTo>
                    <a:lnTo>
                      <a:pt x="0" y="5168"/>
                    </a:lnTo>
                    <a:cubicBezTo>
                      <a:pt x="0" y="5168"/>
                      <a:pt x="762" y="6323"/>
                      <a:pt x="2643" y="6323"/>
                    </a:cubicBezTo>
                    <a:cubicBezTo>
                      <a:pt x="3768" y="6323"/>
                      <a:pt x="5293" y="5910"/>
                      <a:pt x="7295" y="4591"/>
                    </a:cubicBezTo>
                    <a:cubicBezTo>
                      <a:pt x="6262" y="3436"/>
                      <a:pt x="6231" y="1308"/>
                      <a:pt x="6657" y="1"/>
                    </a:cubicBezTo>
                    <a:close/>
                  </a:path>
                </a:pathLst>
              </a:custGeom>
              <a:solidFill>
                <a:srgbClr val="A54B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9"/>
              <p:cNvSpPr/>
              <p:nvPr/>
            </p:nvSpPr>
            <p:spPr>
              <a:xfrm>
                <a:off x="7645775" y="1961825"/>
                <a:ext cx="139100" cy="72225"/>
              </a:xfrm>
              <a:custGeom>
                <a:rect b="b" l="l" r="r" t="t"/>
                <a:pathLst>
                  <a:path extrusionOk="0" h="2889" w="5564">
                    <a:moveTo>
                      <a:pt x="5563" y="1"/>
                    </a:moveTo>
                    <a:cubicBezTo>
                      <a:pt x="5442" y="92"/>
                      <a:pt x="5290" y="122"/>
                      <a:pt x="5138" y="183"/>
                    </a:cubicBezTo>
                    <a:cubicBezTo>
                      <a:pt x="3884" y="696"/>
                      <a:pt x="2041" y="1316"/>
                      <a:pt x="413" y="1316"/>
                    </a:cubicBezTo>
                    <a:cubicBezTo>
                      <a:pt x="305" y="1316"/>
                      <a:pt x="198" y="1313"/>
                      <a:pt x="92" y="1308"/>
                    </a:cubicBezTo>
                    <a:lnTo>
                      <a:pt x="1" y="2888"/>
                    </a:lnTo>
                    <a:cubicBezTo>
                      <a:pt x="1460" y="2554"/>
                      <a:pt x="4074" y="1794"/>
                      <a:pt x="5563" y="1"/>
                    </a:cubicBezTo>
                    <a:close/>
                  </a:path>
                </a:pathLst>
              </a:custGeom>
              <a:solidFill>
                <a:srgbClr val="7B36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9"/>
              <p:cNvSpPr/>
              <p:nvPr/>
            </p:nvSpPr>
            <p:spPr>
              <a:xfrm>
                <a:off x="7555350" y="1650850"/>
                <a:ext cx="269800" cy="344475"/>
              </a:xfrm>
              <a:custGeom>
                <a:rect b="b" l="l" r="r" t="t"/>
                <a:pathLst>
                  <a:path extrusionOk="0" h="13779" w="10792">
                    <a:moveTo>
                      <a:pt x="5925" y="0"/>
                    </a:moveTo>
                    <a:cubicBezTo>
                      <a:pt x="4591" y="0"/>
                      <a:pt x="3443" y="526"/>
                      <a:pt x="2676" y="768"/>
                    </a:cubicBezTo>
                    <a:cubicBezTo>
                      <a:pt x="1034" y="1284"/>
                      <a:pt x="1" y="3351"/>
                      <a:pt x="1" y="6360"/>
                    </a:cubicBezTo>
                    <a:cubicBezTo>
                      <a:pt x="1" y="10008"/>
                      <a:pt x="92" y="11862"/>
                      <a:pt x="822" y="12592"/>
                    </a:cubicBezTo>
                    <a:cubicBezTo>
                      <a:pt x="1662" y="13468"/>
                      <a:pt x="2802" y="13778"/>
                      <a:pt x="3998" y="13778"/>
                    </a:cubicBezTo>
                    <a:cubicBezTo>
                      <a:pt x="6871" y="13778"/>
                      <a:pt x="10073" y="11987"/>
                      <a:pt x="10244" y="11923"/>
                    </a:cubicBezTo>
                    <a:cubicBezTo>
                      <a:pt x="10305" y="11649"/>
                      <a:pt x="10335" y="11376"/>
                      <a:pt x="10396" y="11102"/>
                    </a:cubicBezTo>
                    <a:cubicBezTo>
                      <a:pt x="10791" y="8914"/>
                      <a:pt x="10791" y="6847"/>
                      <a:pt x="10579" y="4932"/>
                    </a:cubicBezTo>
                    <a:cubicBezTo>
                      <a:pt x="10700" y="2865"/>
                      <a:pt x="9484" y="980"/>
                      <a:pt x="7539" y="281"/>
                    </a:cubicBezTo>
                    <a:cubicBezTo>
                      <a:pt x="6981" y="78"/>
                      <a:pt x="6439" y="0"/>
                      <a:pt x="5925" y="0"/>
                    </a:cubicBezTo>
                    <a:close/>
                  </a:path>
                </a:pathLst>
              </a:custGeom>
              <a:solidFill>
                <a:srgbClr val="A54B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9"/>
              <p:cNvSpPr/>
              <p:nvPr/>
            </p:nvSpPr>
            <p:spPr>
              <a:xfrm>
                <a:off x="7797000" y="1817625"/>
                <a:ext cx="84950" cy="110600"/>
              </a:xfrm>
              <a:custGeom>
                <a:rect b="b" l="l" r="r" t="t"/>
                <a:pathLst>
                  <a:path extrusionOk="0" h="4424" w="3398">
                    <a:moveTo>
                      <a:pt x="1640" y="0"/>
                    </a:moveTo>
                    <a:cubicBezTo>
                      <a:pt x="789" y="0"/>
                      <a:pt x="1" y="1057"/>
                      <a:pt x="1" y="1057"/>
                    </a:cubicBezTo>
                    <a:lnTo>
                      <a:pt x="1" y="4188"/>
                    </a:lnTo>
                    <a:cubicBezTo>
                      <a:pt x="254" y="4351"/>
                      <a:pt x="506" y="4423"/>
                      <a:pt x="749" y="4423"/>
                    </a:cubicBezTo>
                    <a:cubicBezTo>
                      <a:pt x="2230" y="4423"/>
                      <a:pt x="3398" y="1750"/>
                      <a:pt x="2615" y="601"/>
                    </a:cubicBezTo>
                    <a:cubicBezTo>
                      <a:pt x="2309" y="159"/>
                      <a:pt x="1970" y="0"/>
                      <a:pt x="1640" y="0"/>
                    </a:cubicBezTo>
                    <a:close/>
                  </a:path>
                </a:pathLst>
              </a:custGeom>
              <a:solidFill>
                <a:srgbClr val="A54B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9"/>
              <p:cNvSpPr/>
              <p:nvPr/>
            </p:nvSpPr>
            <p:spPr>
              <a:xfrm>
                <a:off x="7520400" y="1608100"/>
                <a:ext cx="324400" cy="153375"/>
              </a:xfrm>
              <a:custGeom>
                <a:rect b="b" l="l" r="r" t="t"/>
                <a:pathLst>
                  <a:path extrusionOk="0" h="6135" w="12976">
                    <a:moveTo>
                      <a:pt x="7074" y="0"/>
                    </a:moveTo>
                    <a:cubicBezTo>
                      <a:pt x="5816" y="0"/>
                      <a:pt x="4600" y="230"/>
                      <a:pt x="3770" y="593"/>
                    </a:cubicBezTo>
                    <a:cubicBezTo>
                      <a:pt x="1064" y="1718"/>
                      <a:pt x="1" y="5153"/>
                      <a:pt x="791" y="5335"/>
                    </a:cubicBezTo>
                    <a:cubicBezTo>
                      <a:pt x="823" y="5342"/>
                      <a:pt x="855" y="5345"/>
                      <a:pt x="888" y="5345"/>
                    </a:cubicBezTo>
                    <a:cubicBezTo>
                      <a:pt x="1384" y="5345"/>
                      <a:pt x="1977" y="4597"/>
                      <a:pt x="2382" y="3980"/>
                    </a:cubicBezTo>
                    <a:lnTo>
                      <a:pt x="2382" y="3980"/>
                    </a:lnTo>
                    <a:cubicBezTo>
                      <a:pt x="2191" y="4439"/>
                      <a:pt x="2157" y="4937"/>
                      <a:pt x="2858" y="5001"/>
                    </a:cubicBezTo>
                    <a:cubicBezTo>
                      <a:pt x="2896" y="5004"/>
                      <a:pt x="2934" y="5006"/>
                      <a:pt x="2973" y="5006"/>
                    </a:cubicBezTo>
                    <a:cubicBezTo>
                      <a:pt x="3826" y="5006"/>
                      <a:pt x="5020" y="4218"/>
                      <a:pt x="5786" y="3636"/>
                    </a:cubicBezTo>
                    <a:lnTo>
                      <a:pt x="5786" y="3636"/>
                    </a:lnTo>
                    <a:cubicBezTo>
                      <a:pt x="5317" y="4092"/>
                      <a:pt x="4919" y="4689"/>
                      <a:pt x="5593" y="5001"/>
                    </a:cubicBezTo>
                    <a:cubicBezTo>
                      <a:pt x="5752" y="5070"/>
                      <a:pt x="5945" y="5100"/>
                      <a:pt x="6159" y="5100"/>
                    </a:cubicBezTo>
                    <a:cubicBezTo>
                      <a:pt x="7546" y="5100"/>
                      <a:pt x="9848" y="3846"/>
                      <a:pt x="9849" y="3846"/>
                    </a:cubicBezTo>
                    <a:lnTo>
                      <a:pt x="9849" y="3846"/>
                    </a:lnTo>
                    <a:cubicBezTo>
                      <a:pt x="9849" y="3846"/>
                      <a:pt x="8451" y="5608"/>
                      <a:pt x="9332" y="6064"/>
                    </a:cubicBezTo>
                    <a:cubicBezTo>
                      <a:pt x="9423" y="6113"/>
                      <a:pt x="9527" y="6135"/>
                      <a:pt x="9642" y="6135"/>
                    </a:cubicBezTo>
                    <a:cubicBezTo>
                      <a:pt x="10606" y="6135"/>
                      <a:pt x="12281" y="4605"/>
                      <a:pt x="12281" y="4605"/>
                    </a:cubicBezTo>
                    <a:cubicBezTo>
                      <a:pt x="12976" y="1171"/>
                      <a:pt x="9917" y="0"/>
                      <a:pt x="7074"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9"/>
              <p:cNvSpPr/>
              <p:nvPr/>
            </p:nvSpPr>
            <p:spPr>
              <a:xfrm>
                <a:off x="7765100" y="1723225"/>
                <a:ext cx="81900" cy="127700"/>
              </a:xfrm>
              <a:custGeom>
                <a:rect b="b" l="l" r="r" t="t"/>
                <a:pathLst>
                  <a:path extrusionOk="0" h="5108" w="3276">
                    <a:moveTo>
                      <a:pt x="2493" y="0"/>
                    </a:moveTo>
                    <a:lnTo>
                      <a:pt x="669" y="730"/>
                    </a:lnTo>
                    <a:cubicBezTo>
                      <a:pt x="669" y="730"/>
                      <a:pt x="0" y="5076"/>
                      <a:pt x="1094" y="5107"/>
                    </a:cubicBezTo>
                    <a:cubicBezTo>
                      <a:pt x="1104" y="5107"/>
                      <a:pt x="1114" y="5107"/>
                      <a:pt x="1123" y="5107"/>
                    </a:cubicBezTo>
                    <a:cubicBezTo>
                      <a:pt x="2208" y="5107"/>
                      <a:pt x="3276" y="3405"/>
                      <a:pt x="2493"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9"/>
              <p:cNvSpPr/>
              <p:nvPr/>
            </p:nvSpPr>
            <p:spPr>
              <a:xfrm>
                <a:off x="7501400" y="1813650"/>
                <a:ext cx="53975" cy="8375"/>
              </a:xfrm>
              <a:custGeom>
                <a:rect b="b" l="l" r="r" t="t"/>
                <a:pathLst>
                  <a:path extrusionOk="0" h="335" w="2159">
                    <a:moveTo>
                      <a:pt x="153" y="0"/>
                    </a:moveTo>
                    <a:cubicBezTo>
                      <a:pt x="62" y="0"/>
                      <a:pt x="1" y="31"/>
                      <a:pt x="1" y="122"/>
                    </a:cubicBezTo>
                    <a:cubicBezTo>
                      <a:pt x="1" y="183"/>
                      <a:pt x="92" y="274"/>
                      <a:pt x="153" y="274"/>
                    </a:cubicBezTo>
                    <a:lnTo>
                      <a:pt x="2159" y="335"/>
                    </a:lnTo>
                    <a:lnTo>
                      <a:pt x="2159" y="92"/>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9"/>
              <p:cNvSpPr/>
              <p:nvPr/>
            </p:nvSpPr>
            <p:spPr>
              <a:xfrm>
                <a:off x="7634375" y="1752850"/>
                <a:ext cx="117825" cy="117825"/>
              </a:xfrm>
              <a:custGeom>
                <a:rect b="b" l="l" r="r" t="t"/>
                <a:pathLst>
                  <a:path extrusionOk="0" h="4713" w="4713">
                    <a:moveTo>
                      <a:pt x="2402" y="274"/>
                    </a:moveTo>
                    <a:cubicBezTo>
                      <a:pt x="3557" y="274"/>
                      <a:pt x="4500" y="1217"/>
                      <a:pt x="4500" y="2372"/>
                    </a:cubicBezTo>
                    <a:cubicBezTo>
                      <a:pt x="4500" y="3496"/>
                      <a:pt x="3557" y="4439"/>
                      <a:pt x="2402" y="4439"/>
                    </a:cubicBezTo>
                    <a:cubicBezTo>
                      <a:pt x="1278" y="4439"/>
                      <a:pt x="305" y="3496"/>
                      <a:pt x="305" y="2372"/>
                    </a:cubicBezTo>
                    <a:cubicBezTo>
                      <a:pt x="305" y="1186"/>
                      <a:pt x="1217" y="274"/>
                      <a:pt x="2402" y="274"/>
                    </a:cubicBezTo>
                    <a:close/>
                    <a:moveTo>
                      <a:pt x="2372" y="1"/>
                    </a:moveTo>
                    <a:cubicBezTo>
                      <a:pt x="1065" y="1"/>
                      <a:pt x="1" y="1065"/>
                      <a:pt x="1" y="2372"/>
                    </a:cubicBezTo>
                    <a:cubicBezTo>
                      <a:pt x="1" y="3648"/>
                      <a:pt x="1065" y="4712"/>
                      <a:pt x="2372" y="4712"/>
                    </a:cubicBezTo>
                    <a:cubicBezTo>
                      <a:pt x="3648" y="4712"/>
                      <a:pt x="4712" y="3648"/>
                      <a:pt x="4712" y="2372"/>
                    </a:cubicBezTo>
                    <a:cubicBezTo>
                      <a:pt x="4712" y="1065"/>
                      <a:pt x="3648" y="1"/>
                      <a:pt x="23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9"/>
              <p:cNvSpPr/>
              <p:nvPr/>
            </p:nvSpPr>
            <p:spPr>
              <a:xfrm>
                <a:off x="7495325" y="1752850"/>
                <a:ext cx="117800" cy="117825"/>
              </a:xfrm>
              <a:custGeom>
                <a:rect b="b" l="l" r="r" t="t"/>
                <a:pathLst>
                  <a:path extrusionOk="0" h="4713" w="4712">
                    <a:moveTo>
                      <a:pt x="2341" y="274"/>
                    </a:moveTo>
                    <a:cubicBezTo>
                      <a:pt x="3496" y="274"/>
                      <a:pt x="4438" y="1217"/>
                      <a:pt x="4438" y="2372"/>
                    </a:cubicBezTo>
                    <a:cubicBezTo>
                      <a:pt x="4438" y="3496"/>
                      <a:pt x="3496" y="4439"/>
                      <a:pt x="2341" y="4439"/>
                    </a:cubicBezTo>
                    <a:cubicBezTo>
                      <a:pt x="1216" y="4439"/>
                      <a:pt x="244" y="3496"/>
                      <a:pt x="244" y="2372"/>
                    </a:cubicBezTo>
                    <a:cubicBezTo>
                      <a:pt x="244" y="1186"/>
                      <a:pt x="1216" y="274"/>
                      <a:pt x="2341" y="274"/>
                    </a:cubicBezTo>
                    <a:close/>
                    <a:moveTo>
                      <a:pt x="2341" y="1"/>
                    </a:moveTo>
                    <a:cubicBezTo>
                      <a:pt x="1034" y="1"/>
                      <a:pt x="1" y="1065"/>
                      <a:pt x="1" y="2372"/>
                    </a:cubicBezTo>
                    <a:cubicBezTo>
                      <a:pt x="1" y="3648"/>
                      <a:pt x="1034" y="4712"/>
                      <a:pt x="2341" y="4712"/>
                    </a:cubicBezTo>
                    <a:cubicBezTo>
                      <a:pt x="3648" y="4712"/>
                      <a:pt x="4712" y="3648"/>
                      <a:pt x="4712" y="2372"/>
                    </a:cubicBezTo>
                    <a:cubicBezTo>
                      <a:pt x="4712" y="1065"/>
                      <a:pt x="3648" y="1"/>
                      <a:pt x="23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9"/>
              <p:cNvSpPr/>
              <p:nvPr/>
            </p:nvSpPr>
            <p:spPr>
              <a:xfrm>
                <a:off x="7744575" y="1794075"/>
                <a:ext cx="82850" cy="30250"/>
              </a:xfrm>
              <a:custGeom>
                <a:rect b="b" l="l" r="r" t="t"/>
                <a:pathLst>
                  <a:path extrusionOk="0" h="1210" w="3314">
                    <a:moveTo>
                      <a:pt x="1486" y="1"/>
                    </a:moveTo>
                    <a:cubicBezTo>
                      <a:pt x="775" y="1"/>
                      <a:pt x="137" y="206"/>
                      <a:pt x="122" y="206"/>
                    </a:cubicBezTo>
                    <a:cubicBezTo>
                      <a:pt x="61" y="267"/>
                      <a:pt x="0" y="328"/>
                      <a:pt x="61" y="419"/>
                    </a:cubicBezTo>
                    <a:cubicBezTo>
                      <a:pt x="83" y="463"/>
                      <a:pt x="122" y="491"/>
                      <a:pt x="177" y="491"/>
                    </a:cubicBezTo>
                    <a:cubicBezTo>
                      <a:pt x="197" y="491"/>
                      <a:pt x="219" y="488"/>
                      <a:pt x="244" y="480"/>
                    </a:cubicBezTo>
                    <a:cubicBezTo>
                      <a:pt x="260" y="480"/>
                      <a:pt x="882" y="269"/>
                      <a:pt x="1543" y="269"/>
                    </a:cubicBezTo>
                    <a:cubicBezTo>
                      <a:pt x="2138" y="269"/>
                      <a:pt x="2765" y="440"/>
                      <a:pt x="3010" y="1087"/>
                    </a:cubicBezTo>
                    <a:cubicBezTo>
                      <a:pt x="3040" y="1179"/>
                      <a:pt x="3070" y="1209"/>
                      <a:pt x="3162" y="1209"/>
                    </a:cubicBezTo>
                    <a:lnTo>
                      <a:pt x="3192" y="1209"/>
                    </a:lnTo>
                    <a:cubicBezTo>
                      <a:pt x="3283" y="1179"/>
                      <a:pt x="3314" y="1087"/>
                      <a:pt x="3283" y="1027"/>
                    </a:cubicBezTo>
                    <a:cubicBezTo>
                      <a:pt x="2979" y="206"/>
                      <a:pt x="2196" y="1"/>
                      <a:pt x="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9"/>
              <p:cNvSpPr/>
              <p:nvPr/>
            </p:nvSpPr>
            <p:spPr>
              <a:xfrm>
                <a:off x="7607025" y="1790450"/>
                <a:ext cx="36500" cy="11825"/>
              </a:xfrm>
              <a:custGeom>
                <a:rect b="b" l="l" r="r" t="t"/>
                <a:pathLst>
                  <a:path extrusionOk="0" h="473" w="1460">
                    <a:moveTo>
                      <a:pt x="721" y="1"/>
                    </a:moveTo>
                    <a:cubicBezTo>
                      <a:pt x="484" y="1"/>
                      <a:pt x="234" y="73"/>
                      <a:pt x="31" y="290"/>
                    </a:cubicBezTo>
                    <a:cubicBezTo>
                      <a:pt x="1" y="321"/>
                      <a:pt x="1" y="442"/>
                      <a:pt x="31" y="473"/>
                    </a:cubicBezTo>
                    <a:lnTo>
                      <a:pt x="122" y="473"/>
                    </a:lnTo>
                    <a:cubicBezTo>
                      <a:pt x="153" y="473"/>
                      <a:pt x="183" y="473"/>
                      <a:pt x="214" y="442"/>
                    </a:cubicBezTo>
                    <a:cubicBezTo>
                      <a:pt x="364" y="292"/>
                      <a:pt x="544" y="243"/>
                      <a:pt x="711" y="243"/>
                    </a:cubicBezTo>
                    <a:cubicBezTo>
                      <a:pt x="983" y="243"/>
                      <a:pt x="1217" y="374"/>
                      <a:pt x="1217" y="412"/>
                    </a:cubicBezTo>
                    <a:cubicBezTo>
                      <a:pt x="1241" y="420"/>
                      <a:pt x="1263" y="424"/>
                      <a:pt x="1283" y="424"/>
                    </a:cubicBezTo>
                    <a:cubicBezTo>
                      <a:pt x="1338" y="424"/>
                      <a:pt x="1377" y="395"/>
                      <a:pt x="1399" y="351"/>
                    </a:cubicBezTo>
                    <a:cubicBezTo>
                      <a:pt x="1460" y="290"/>
                      <a:pt x="1399" y="199"/>
                      <a:pt x="1369" y="169"/>
                    </a:cubicBezTo>
                    <a:cubicBezTo>
                      <a:pt x="1225" y="89"/>
                      <a:pt x="981" y="1"/>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9"/>
              <p:cNvSpPr/>
              <p:nvPr/>
            </p:nvSpPr>
            <p:spPr>
              <a:xfrm>
                <a:off x="7900350" y="2124875"/>
                <a:ext cx="530425" cy="789125"/>
              </a:xfrm>
              <a:custGeom>
                <a:rect b="b" l="l" r="r" t="t"/>
                <a:pathLst>
                  <a:path extrusionOk="0" h="31565" w="21217">
                    <a:moveTo>
                      <a:pt x="4205" y="1"/>
                    </a:moveTo>
                    <a:cubicBezTo>
                      <a:pt x="3274" y="1"/>
                      <a:pt x="2344" y="344"/>
                      <a:pt x="1611" y="1047"/>
                    </a:cubicBezTo>
                    <a:cubicBezTo>
                      <a:pt x="92" y="2476"/>
                      <a:pt x="0" y="4907"/>
                      <a:pt x="1459" y="6427"/>
                    </a:cubicBezTo>
                    <a:lnTo>
                      <a:pt x="1490" y="6458"/>
                    </a:lnTo>
                    <a:lnTo>
                      <a:pt x="4894" y="10075"/>
                    </a:lnTo>
                    <a:lnTo>
                      <a:pt x="6627" y="11898"/>
                    </a:lnTo>
                    <a:lnTo>
                      <a:pt x="7478" y="12810"/>
                    </a:lnTo>
                    <a:lnTo>
                      <a:pt x="8025" y="13388"/>
                    </a:lnTo>
                    <a:lnTo>
                      <a:pt x="8329" y="13722"/>
                    </a:lnTo>
                    <a:lnTo>
                      <a:pt x="8602" y="13996"/>
                    </a:lnTo>
                    <a:lnTo>
                      <a:pt x="9210" y="14634"/>
                    </a:lnTo>
                    <a:lnTo>
                      <a:pt x="9606" y="15090"/>
                    </a:lnTo>
                    <a:lnTo>
                      <a:pt x="10031" y="15546"/>
                    </a:lnTo>
                    <a:cubicBezTo>
                      <a:pt x="10609" y="16154"/>
                      <a:pt x="11186" y="16762"/>
                      <a:pt x="11703" y="17370"/>
                    </a:cubicBezTo>
                    <a:lnTo>
                      <a:pt x="12493" y="18281"/>
                    </a:lnTo>
                    <a:lnTo>
                      <a:pt x="13314" y="19193"/>
                    </a:lnTo>
                    <a:cubicBezTo>
                      <a:pt x="13466" y="19345"/>
                      <a:pt x="13557" y="19497"/>
                      <a:pt x="13679" y="19649"/>
                    </a:cubicBezTo>
                    <a:lnTo>
                      <a:pt x="13922" y="19953"/>
                    </a:lnTo>
                    <a:lnTo>
                      <a:pt x="14013" y="20105"/>
                    </a:lnTo>
                    <a:lnTo>
                      <a:pt x="13922" y="20227"/>
                    </a:lnTo>
                    <a:cubicBezTo>
                      <a:pt x="13800" y="20379"/>
                      <a:pt x="13648" y="20561"/>
                      <a:pt x="13466" y="20713"/>
                    </a:cubicBezTo>
                    <a:cubicBezTo>
                      <a:pt x="13344" y="20804"/>
                      <a:pt x="13223" y="20926"/>
                      <a:pt x="13101" y="21017"/>
                    </a:cubicBezTo>
                    <a:cubicBezTo>
                      <a:pt x="13010" y="21139"/>
                      <a:pt x="12888" y="21230"/>
                      <a:pt x="12736" y="21321"/>
                    </a:cubicBezTo>
                    <a:cubicBezTo>
                      <a:pt x="12463" y="21564"/>
                      <a:pt x="12159" y="21746"/>
                      <a:pt x="11855" y="21929"/>
                    </a:cubicBezTo>
                    <a:cubicBezTo>
                      <a:pt x="11247" y="22354"/>
                      <a:pt x="10578" y="22750"/>
                      <a:pt x="9879" y="23084"/>
                    </a:cubicBezTo>
                    <a:cubicBezTo>
                      <a:pt x="9210" y="23449"/>
                      <a:pt x="8481" y="23813"/>
                      <a:pt x="7751" y="24117"/>
                    </a:cubicBezTo>
                    <a:cubicBezTo>
                      <a:pt x="7022" y="24421"/>
                      <a:pt x="6323" y="24725"/>
                      <a:pt x="5563" y="25029"/>
                    </a:cubicBezTo>
                    <a:cubicBezTo>
                      <a:pt x="4803" y="25333"/>
                      <a:pt x="4043" y="25576"/>
                      <a:pt x="3283" y="25850"/>
                    </a:cubicBezTo>
                    <a:cubicBezTo>
                      <a:pt x="2584" y="26032"/>
                      <a:pt x="1946" y="26275"/>
                      <a:pt x="1277" y="26458"/>
                    </a:cubicBezTo>
                    <a:cubicBezTo>
                      <a:pt x="1520" y="27491"/>
                      <a:pt x="1763" y="28525"/>
                      <a:pt x="1976" y="29528"/>
                    </a:cubicBezTo>
                    <a:cubicBezTo>
                      <a:pt x="2128" y="30257"/>
                      <a:pt x="2554" y="30865"/>
                      <a:pt x="2615" y="31564"/>
                    </a:cubicBezTo>
                    <a:cubicBezTo>
                      <a:pt x="3466" y="31351"/>
                      <a:pt x="3952" y="31200"/>
                      <a:pt x="4742" y="31017"/>
                    </a:cubicBezTo>
                    <a:cubicBezTo>
                      <a:pt x="5593" y="30804"/>
                      <a:pt x="6475" y="30561"/>
                      <a:pt x="7295" y="30288"/>
                    </a:cubicBezTo>
                    <a:cubicBezTo>
                      <a:pt x="8177" y="30044"/>
                      <a:pt x="8998" y="29771"/>
                      <a:pt x="9849" y="29467"/>
                    </a:cubicBezTo>
                    <a:cubicBezTo>
                      <a:pt x="10669" y="29193"/>
                      <a:pt x="11520" y="28859"/>
                      <a:pt x="12341" y="28525"/>
                    </a:cubicBezTo>
                    <a:cubicBezTo>
                      <a:pt x="13223" y="28160"/>
                      <a:pt x="14074" y="27795"/>
                      <a:pt x="14894" y="27339"/>
                    </a:cubicBezTo>
                    <a:cubicBezTo>
                      <a:pt x="15350" y="27096"/>
                      <a:pt x="15776" y="26883"/>
                      <a:pt x="16201" y="26610"/>
                    </a:cubicBezTo>
                    <a:cubicBezTo>
                      <a:pt x="16414" y="26458"/>
                      <a:pt x="16597" y="26336"/>
                      <a:pt x="16840" y="26184"/>
                    </a:cubicBezTo>
                    <a:cubicBezTo>
                      <a:pt x="17052" y="26032"/>
                      <a:pt x="17265" y="25880"/>
                      <a:pt x="17478" y="25728"/>
                    </a:cubicBezTo>
                    <a:cubicBezTo>
                      <a:pt x="17934" y="25424"/>
                      <a:pt x="18359" y="25090"/>
                      <a:pt x="18815" y="24664"/>
                    </a:cubicBezTo>
                    <a:cubicBezTo>
                      <a:pt x="19241" y="24269"/>
                      <a:pt x="19697" y="23813"/>
                      <a:pt x="20092" y="23145"/>
                    </a:cubicBezTo>
                    <a:lnTo>
                      <a:pt x="20244" y="22932"/>
                    </a:lnTo>
                    <a:cubicBezTo>
                      <a:pt x="20305" y="22841"/>
                      <a:pt x="20366" y="22750"/>
                      <a:pt x="20396" y="22658"/>
                    </a:cubicBezTo>
                    <a:cubicBezTo>
                      <a:pt x="20487" y="22476"/>
                      <a:pt x="20609" y="22294"/>
                      <a:pt x="20670" y="22081"/>
                    </a:cubicBezTo>
                    <a:cubicBezTo>
                      <a:pt x="20852" y="21686"/>
                      <a:pt x="21004" y="21260"/>
                      <a:pt x="21095" y="20774"/>
                    </a:cubicBezTo>
                    <a:lnTo>
                      <a:pt x="21126" y="20561"/>
                    </a:lnTo>
                    <a:cubicBezTo>
                      <a:pt x="21156" y="20500"/>
                      <a:pt x="21156" y="20470"/>
                      <a:pt x="21156" y="20379"/>
                    </a:cubicBezTo>
                    <a:cubicBezTo>
                      <a:pt x="21156" y="20257"/>
                      <a:pt x="21217" y="20105"/>
                      <a:pt x="21217" y="20014"/>
                    </a:cubicBezTo>
                    <a:lnTo>
                      <a:pt x="21217" y="19619"/>
                    </a:lnTo>
                    <a:lnTo>
                      <a:pt x="21217" y="19436"/>
                    </a:lnTo>
                    <a:lnTo>
                      <a:pt x="21217" y="19254"/>
                    </a:lnTo>
                    <a:cubicBezTo>
                      <a:pt x="21217" y="19132"/>
                      <a:pt x="21156" y="18980"/>
                      <a:pt x="21156" y="18859"/>
                    </a:cubicBezTo>
                    <a:cubicBezTo>
                      <a:pt x="21126" y="18737"/>
                      <a:pt x="21126" y="18585"/>
                      <a:pt x="21095" y="18494"/>
                    </a:cubicBezTo>
                    <a:cubicBezTo>
                      <a:pt x="21095" y="18373"/>
                      <a:pt x="21065" y="18251"/>
                      <a:pt x="21004" y="18129"/>
                    </a:cubicBezTo>
                    <a:lnTo>
                      <a:pt x="20913" y="17795"/>
                    </a:lnTo>
                    <a:lnTo>
                      <a:pt x="20791" y="17461"/>
                    </a:lnTo>
                    <a:cubicBezTo>
                      <a:pt x="20761" y="17430"/>
                      <a:pt x="20761" y="17339"/>
                      <a:pt x="20700" y="17309"/>
                    </a:cubicBezTo>
                    <a:lnTo>
                      <a:pt x="20639" y="17157"/>
                    </a:lnTo>
                    <a:cubicBezTo>
                      <a:pt x="20609" y="17035"/>
                      <a:pt x="20518" y="16974"/>
                      <a:pt x="20487" y="16853"/>
                    </a:cubicBezTo>
                    <a:cubicBezTo>
                      <a:pt x="20457" y="16762"/>
                      <a:pt x="20366" y="16670"/>
                      <a:pt x="20335" y="16579"/>
                    </a:cubicBezTo>
                    <a:lnTo>
                      <a:pt x="20244" y="16427"/>
                    </a:lnTo>
                    <a:cubicBezTo>
                      <a:pt x="20214" y="16397"/>
                      <a:pt x="20214" y="16366"/>
                      <a:pt x="20183" y="16306"/>
                    </a:cubicBezTo>
                    <a:cubicBezTo>
                      <a:pt x="20153" y="16214"/>
                      <a:pt x="20062" y="16123"/>
                      <a:pt x="20031" y="16063"/>
                    </a:cubicBezTo>
                    <a:lnTo>
                      <a:pt x="19940" y="15941"/>
                    </a:lnTo>
                    <a:lnTo>
                      <a:pt x="19910" y="15911"/>
                    </a:lnTo>
                    <a:lnTo>
                      <a:pt x="19879" y="15850"/>
                    </a:lnTo>
                    <a:lnTo>
                      <a:pt x="19758" y="15698"/>
                    </a:lnTo>
                    <a:lnTo>
                      <a:pt x="19332" y="15181"/>
                    </a:lnTo>
                    <a:cubicBezTo>
                      <a:pt x="19180" y="14999"/>
                      <a:pt x="19089" y="14847"/>
                      <a:pt x="18937" y="14634"/>
                    </a:cubicBezTo>
                    <a:cubicBezTo>
                      <a:pt x="18633" y="14269"/>
                      <a:pt x="18359" y="13935"/>
                      <a:pt x="18086" y="13570"/>
                    </a:cubicBezTo>
                    <a:lnTo>
                      <a:pt x="17265" y="12567"/>
                    </a:lnTo>
                    <a:cubicBezTo>
                      <a:pt x="16688" y="11898"/>
                      <a:pt x="16141" y="11230"/>
                      <a:pt x="15593" y="10591"/>
                    </a:cubicBezTo>
                    <a:lnTo>
                      <a:pt x="15350" y="10318"/>
                    </a:lnTo>
                    <a:lnTo>
                      <a:pt x="15168" y="10075"/>
                    </a:lnTo>
                    <a:lnTo>
                      <a:pt x="14742" y="9588"/>
                    </a:lnTo>
                    <a:cubicBezTo>
                      <a:pt x="14469" y="9284"/>
                      <a:pt x="14165" y="8950"/>
                      <a:pt x="13922" y="8646"/>
                    </a:cubicBezTo>
                    <a:lnTo>
                      <a:pt x="13192" y="7795"/>
                    </a:lnTo>
                    <a:lnTo>
                      <a:pt x="13071" y="7704"/>
                    </a:lnTo>
                    <a:lnTo>
                      <a:pt x="12189" y="6731"/>
                    </a:lnTo>
                    <a:cubicBezTo>
                      <a:pt x="11642" y="6093"/>
                      <a:pt x="11065" y="5454"/>
                      <a:pt x="10487" y="4847"/>
                    </a:cubicBezTo>
                    <a:cubicBezTo>
                      <a:pt x="10183" y="4512"/>
                      <a:pt x="9909" y="4208"/>
                      <a:pt x="9606" y="3904"/>
                    </a:cubicBezTo>
                    <a:cubicBezTo>
                      <a:pt x="9302" y="3600"/>
                      <a:pt x="9058" y="3296"/>
                      <a:pt x="8754" y="2992"/>
                    </a:cubicBezTo>
                    <a:lnTo>
                      <a:pt x="7873" y="2081"/>
                    </a:lnTo>
                    <a:lnTo>
                      <a:pt x="6961" y="1169"/>
                    </a:lnTo>
                    <a:cubicBezTo>
                      <a:pt x="6205" y="397"/>
                      <a:pt x="5205" y="1"/>
                      <a:pt x="42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9"/>
              <p:cNvSpPr/>
              <p:nvPr/>
            </p:nvSpPr>
            <p:spPr>
              <a:xfrm>
                <a:off x="7842050" y="2683725"/>
                <a:ext cx="163200" cy="236300"/>
              </a:xfrm>
              <a:custGeom>
                <a:rect b="b" l="l" r="r" t="t"/>
                <a:pathLst>
                  <a:path extrusionOk="0" h="9452" w="6528">
                    <a:moveTo>
                      <a:pt x="4004" y="0"/>
                    </a:moveTo>
                    <a:lnTo>
                      <a:pt x="4004" y="0"/>
                    </a:lnTo>
                    <a:cubicBezTo>
                      <a:pt x="3943" y="791"/>
                      <a:pt x="3943" y="1672"/>
                      <a:pt x="4095" y="2736"/>
                    </a:cubicBezTo>
                    <a:cubicBezTo>
                      <a:pt x="4095" y="2736"/>
                      <a:pt x="4012" y="2486"/>
                      <a:pt x="3622" y="2486"/>
                    </a:cubicBezTo>
                    <a:cubicBezTo>
                      <a:pt x="3540" y="2486"/>
                      <a:pt x="3446" y="2497"/>
                      <a:pt x="3336" y="2523"/>
                    </a:cubicBezTo>
                    <a:cubicBezTo>
                      <a:pt x="2697" y="2675"/>
                      <a:pt x="174" y="3344"/>
                      <a:pt x="174" y="3891"/>
                    </a:cubicBezTo>
                    <a:cubicBezTo>
                      <a:pt x="174" y="4401"/>
                      <a:pt x="709" y="4544"/>
                      <a:pt x="1305" y="4544"/>
                    </a:cubicBezTo>
                    <a:cubicBezTo>
                      <a:pt x="1965" y="4544"/>
                      <a:pt x="2702" y="4369"/>
                      <a:pt x="2873" y="4326"/>
                    </a:cubicBezTo>
                    <a:lnTo>
                      <a:pt x="2873" y="4326"/>
                    </a:lnTo>
                    <a:cubicBezTo>
                      <a:pt x="2535" y="4414"/>
                      <a:pt x="0" y="5099"/>
                      <a:pt x="114" y="5836"/>
                    </a:cubicBezTo>
                    <a:cubicBezTo>
                      <a:pt x="205" y="6505"/>
                      <a:pt x="2880" y="6505"/>
                      <a:pt x="2880" y="6505"/>
                    </a:cubicBezTo>
                    <a:cubicBezTo>
                      <a:pt x="2880" y="6505"/>
                      <a:pt x="296" y="6657"/>
                      <a:pt x="661" y="7569"/>
                    </a:cubicBezTo>
                    <a:cubicBezTo>
                      <a:pt x="816" y="7939"/>
                      <a:pt x="1270" y="8051"/>
                      <a:pt x="1766" y="8051"/>
                    </a:cubicBezTo>
                    <a:cubicBezTo>
                      <a:pt x="2532" y="8051"/>
                      <a:pt x="3396" y="7782"/>
                      <a:pt x="3396" y="7782"/>
                    </a:cubicBezTo>
                    <a:lnTo>
                      <a:pt x="3396" y="7782"/>
                    </a:lnTo>
                    <a:cubicBezTo>
                      <a:pt x="3396" y="7782"/>
                      <a:pt x="1725" y="8694"/>
                      <a:pt x="1937" y="9028"/>
                    </a:cubicBezTo>
                    <a:cubicBezTo>
                      <a:pt x="2068" y="9306"/>
                      <a:pt x="2427" y="9452"/>
                      <a:pt x="2987" y="9452"/>
                    </a:cubicBezTo>
                    <a:cubicBezTo>
                      <a:pt x="3468" y="9452"/>
                      <a:pt x="4097" y="9344"/>
                      <a:pt x="4855" y="9119"/>
                    </a:cubicBezTo>
                    <a:cubicBezTo>
                      <a:pt x="6527" y="8602"/>
                      <a:pt x="5980" y="4256"/>
                      <a:pt x="5980" y="4256"/>
                    </a:cubicBezTo>
                    <a:cubicBezTo>
                      <a:pt x="5980" y="4256"/>
                      <a:pt x="5220" y="2858"/>
                      <a:pt x="4916" y="1459"/>
                    </a:cubicBezTo>
                    <a:cubicBezTo>
                      <a:pt x="4703" y="304"/>
                      <a:pt x="4004" y="0"/>
                      <a:pt x="4004" y="0"/>
                    </a:cubicBezTo>
                    <a:close/>
                  </a:path>
                </a:pathLst>
              </a:custGeom>
              <a:solidFill>
                <a:srgbClr val="A54B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 name="Google Shape;602;p49"/>
            <p:cNvGrpSpPr/>
            <p:nvPr/>
          </p:nvGrpSpPr>
          <p:grpSpPr>
            <a:xfrm rot="547864">
              <a:off x="7523895" y="2355601"/>
              <a:ext cx="87222" cy="51842"/>
              <a:chOff x="3867850" y="2020300"/>
              <a:chExt cx="58875" cy="35000"/>
            </a:xfrm>
          </p:grpSpPr>
          <p:sp>
            <p:nvSpPr>
              <p:cNvPr id="603" name="Google Shape;603;p49"/>
              <p:cNvSpPr/>
              <p:nvPr/>
            </p:nvSpPr>
            <p:spPr>
              <a:xfrm>
                <a:off x="3867975" y="2020300"/>
                <a:ext cx="35550" cy="8175"/>
              </a:xfrm>
              <a:custGeom>
                <a:rect b="b" l="l" r="r" t="t"/>
                <a:pathLst>
                  <a:path extrusionOk="0" h="327" w="1422">
                    <a:moveTo>
                      <a:pt x="1265" y="1"/>
                    </a:moveTo>
                    <a:cubicBezTo>
                      <a:pt x="897" y="1"/>
                      <a:pt x="1" y="116"/>
                      <a:pt x="102" y="174"/>
                    </a:cubicBezTo>
                    <a:cubicBezTo>
                      <a:pt x="167" y="207"/>
                      <a:pt x="508" y="326"/>
                      <a:pt x="659" y="326"/>
                    </a:cubicBezTo>
                    <a:cubicBezTo>
                      <a:pt x="678" y="326"/>
                      <a:pt x="693" y="324"/>
                      <a:pt x="705" y="320"/>
                    </a:cubicBezTo>
                    <a:cubicBezTo>
                      <a:pt x="833" y="302"/>
                      <a:pt x="1363" y="101"/>
                      <a:pt x="1418" y="28"/>
                    </a:cubicBezTo>
                    <a:cubicBezTo>
                      <a:pt x="1422" y="9"/>
                      <a:pt x="1362" y="1"/>
                      <a:pt x="1265" y="1"/>
                    </a:cubicBezTo>
                    <a:close/>
                  </a:path>
                </a:pathLst>
              </a:custGeom>
              <a:solidFill>
                <a:srgbClr val="7B36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9"/>
              <p:cNvSpPr/>
              <p:nvPr/>
            </p:nvSpPr>
            <p:spPr>
              <a:xfrm>
                <a:off x="3867850" y="2043775"/>
                <a:ext cx="58875" cy="11525"/>
              </a:xfrm>
              <a:custGeom>
                <a:rect b="b" l="l" r="r" t="t"/>
                <a:pathLst>
                  <a:path extrusionOk="0" h="461" w="2355">
                    <a:moveTo>
                      <a:pt x="2135" y="0"/>
                    </a:moveTo>
                    <a:cubicBezTo>
                      <a:pt x="1752" y="0"/>
                      <a:pt x="121" y="82"/>
                      <a:pt x="71" y="149"/>
                    </a:cubicBezTo>
                    <a:cubicBezTo>
                      <a:pt x="0" y="237"/>
                      <a:pt x="778" y="460"/>
                      <a:pt x="1145" y="460"/>
                    </a:cubicBezTo>
                    <a:cubicBezTo>
                      <a:pt x="1159" y="460"/>
                      <a:pt x="1173" y="460"/>
                      <a:pt x="1185" y="459"/>
                    </a:cubicBezTo>
                    <a:cubicBezTo>
                      <a:pt x="1624" y="441"/>
                      <a:pt x="2355" y="21"/>
                      <a:pt x="2209" y="3"/>
                    </a:cubicBezTo>
                    <a:cubicBezTo>
                      <a:pt x="2198" y="1"/>
                      <a:pt x="2172" y="0"/>
                      <a:pt x="2135" y="0"/>
                    </a:cubicBezTo>
                    <a:close/>
                  </a:path>
                </a:pathLst>
              </a:custGeom>
              <a:solidFill>
                <a:srgbClr val="7B36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08" name="Shape 608"/>
        <p:cNvGrpSpPr/>
        <p:nvPr/>
      </p:nvGrpSpPr>
      <p:grpSpPr>
        <a:xfrm>
          <a:off x="0" y="0"/>
          <a:ext cx="0" cy="0"/>
          <a:chOff x="0" y="0"/>
          <a:chExt cx="0" cy="0"/>
        </a:xfrm>
      </p:grpSpPr>
      <p:sp>
        <p:nvSpPr>
          <p:cNvPr id="609" name="Google Shape;609;p50"/>
          <p:cNvSpPr txBox="1"/>
          <p:nvPr>
            <p:ph idx="1" type="body"/>
          </p:nvPr>
        </p:nvSpPr>
        <p:spPr>
          <a:xfrm>
            <a:off x="713225" y="1152475"/>
            <a:ext cx="77175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4C2A19"/>
              </a:buClr>
              <a:buSzPts val="1100"/>
              <a:buFont typeface="Arial"/>
              <a:buNone/>
            </a:pPr>
            <a:r>
              <a:rPr lang="en"/>
              <a:t>Did you like the resources on this template? Get them for free at our other websites:</a:t>
            </a:r>
            <a:endParaRPr/>
          </a:p>
          <a:p>
            <a:pPr indent="0" lvl="0" marL="0" rtl="0" algn="l">
              <a:spcBef>
                <a:spcPts val="1000"/>
              </a:spcBef>
              <a:spcAft>
                <a:spcPts val="0"/>
              </a:spcAft>
              <a:buNone/>
            </a:pPr>
            <a:r>
              <a:rPr lang="en" sz="2100">
                <a:latin typeface="Montserrat ExtraBold"/>
                <a:ea typeface="Montserrat ExtraBold"/>
                <a:cs typeface="Montserrat ExtraBold"/>
                <a:sym typeface="Montserrat ExtraBold"/>
              </a:rPr>
              <a:t>Vectors:</a:t>
            </a:r>
            <a:endParaRPr sz="2100">
              <a:latin typeface="Montserrat ExtraBold"/>
              <a:ea typeface="Montserrat ExtraBold"/>
              <a:cs typeface="Montserrat ExtraBold"/>
              <a:sym typeface="Montserrat ExtraBold"/>
            </a:endParaRPr>
          </a:p>
          <a:p>
            <a:pPr indent="-304800" lvl="0" marL="457200" rtl="0" algn="l">
              <a:spcBef>
                <a:spcPts val="1000"/>
              </a:spcBef>
              <a:spcAft>
                <a:spcPts val="0"/>
              </a:spcAft>
              <a:buSzPts val="1200"/>
              <a:buFont typeface="Open Sans"/>
              <a:buChar char="●"/>
            </a:pPr>
            <a:r>
              <a:rPr lang="en" u="sng">
                <a:hlinkClick r:id="rId3"/>
              </a:rPr>
              <a:t>Organic flat business people collection</a:t>
            </a:r>
            <a:endParaRPr/>
          </a:p>
          <a:p>
            <a:pPr indent="-304800" lvl="0" marL="457200" rtl="0" algn="l">
              <a:spcBef>
                <a:spcPts val="0"/>
              </a:spcBef>
              <a:spcAft>
                <a:spcPts val="0"/>
              </a:spcAft>
              <a:buSzPts val="1200"/>
              <a:buChar char="●"/>
            </a:pPr>
            <a:r>
              <a:rPr lang="en" u="sng">
                <a:hlinkClick r:id="rId4"/>
              </a:rPr>
              <a:t>Business people flat design</a:t>
            </a:r>
            <a:endParaRPr/>
          </a:p>
          <a:p>
            <a:pPr indent="-304800" lvl="0" marL="457200" rtl="0" algn="l">
              <a:spcBef>
                <a:spcPts val="0"/>
              </a:spcBef>
              <a:spcAft>
                <a:spcPts val="0"/>
              </a:spcAft>
              <a:buSzPts val="1200"/>
              <a:buChar char="●"/>
            </a:pPr>
            <a:r>
              <a:rPr lang="en" u="sng">
                <a:hlinkClick r:id="rId5"/>
              </a:rPr>
              <a:t>Hand drawn innovation concept with rocket</a:t>
            </a:r>
            <a:endParaRPr/>
          </a:p>
          <a:p>
            <a:pPr indent="0" lvl="0" marL="0" rtl="0" algn="l">
              <a:spcBef>
                <a:spcPts val="1000"/>
              </a:spcBef>
              <a:spcAft>
                <a:spcPts val="0"/>
              </a:spcAft>
              <a:buNone/>
            </a:pPr>
            <a:r>
              <a:rPr lang="en" sz="2100">
                <a:latin typeface="Montserrat ExtraBold"/>
                <a:ea typeface="Montserrat ExtraBold"/>
                <a:cs typeface="Montserrat ExtraBold"/>
                <a:sym typeface="Montserrat ExtraBold"/>
              </a:rPr>
              <a:t>Photos</a:t>
            </a:r>
            <a:r>
              <a:rPr lang="en" sz="2100">
                <a:latin typeface="Montserrat ExtraBold"/>
                <a:ea typeface="Montserrat ExtraBold"/>
                <a:cs typeface="Montserrat ExtraBold"/>
                <a:sym typeface="Montserrat ExtraBold"/>
              </a:rPr>
              <a:t>:</a:t>
            </a:r>
            <a:endParaRPr sz="2100">
              <a:latin typeface="Montserrat ExtraBold"/>
              <a:ea typeface="Montserrat ExtraBold"/>
              <a:cs typeface="Montserrat ExtraBold"/>
              <a:sym typeface="Montserrat ExtraBold"/>
            </a:endParaRPr>
          </a:p>
          <a:p>
            <a:pPr indent="-304800" lvl="0" marL="457200" rtl="0" algn="l">
              <a:spcBef>
                <a:spcPts val="1000"/>
              </a:spcBef>
              <a:spcAft>
                <a:spcPts val="0"/>
              </a:spcAft>
              <a:buSzPts val="1200"/>
              <a:buFont typeface="Open Sans"/>
              <a:buChar char="●"/>
            </a:pPr>
            <a:r>
              <a:rPr lang="en" u="sng">
                <a:hlinkClick r:id="rId6"/>
              </a:rPr>
              <a:t>Businessman working laptop</a:t>
            </a:r>
            <a:endParaRPr/>
          </a:p>
          <a:p>
            <a:pPr indent="-304800" lvl="0" marL="457200" rtl="0" algn="l">
              <a:spcBef>
                <a:spcPts val="0"/>
              </a:spcBef>
              <a:spcAft>
                <a:spcPts val="0"/>
              </a:spcAft>
              <a:buSzPts val="1200"/>
              <a:buChar char="●"/>
            </a:pPr>
            <a:r>
              <a:rPr lang="en" u="sng">
                <a:hlinkClick r:id="rId7"/>
              </a:rPr>
              <a:t>Person taking part business event</a:t>
            </a:r>
            <a:endParaRPr/>
          </a:p>
          <a:p>
            <a:pPr indent="-304800" lvl="0" marL="457200" rtl="0" algn="l">
              <a:spcBef>
                <a:spcPts val="0"/>
              </a:spcBef>
              <a:spcAft>
                <a:spcPts val="0"/>
              </a:spcAft>
              <a:buSzPts val="1200"/>
              <a:buChar char="●"/>
            </a:pPr>
            <a:r>
              <a:rPr lang="en" u="sng">
                <a:hlinkClick r:id="rId8"/>
              </a:rPr>
              <a:t>Smiley men discussing about project work</a:t>
            </a:r>
            <a:endParaRPr/>
          </a:p>
          <a:p>
            <a:pPr indent="-304800" lvl="0" marL="457200" rtl="0" algn="l">
              <a:spcBef>
                <a:spcPts val="0"/>
              </a:spcBef>
              <a:spcAft>
                <a:spcPts val="0"/>
              </a:spcAft>
              <a:buSzPts val="1200"/>
              <a:buChar char="●"/>
            </a:pPr>
            <a:r>
              <a:rPr lang="en" u="sng">
                <a:hlinkClick r:id="rId9"/>
              </a:rPr>
              <a:t>Different people brainstorming work meeting</a:t>
            </a:r>
            <a:endParaRPr/>
          </a:p>
        </p:txBody>
      </p:sp>
      <p:sp>
        <p:nvSpPr>
          <p:cNvPr id="610" name="Google Shape;610;p5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611" name="Google Shape;611;p50"/>
          <p:cNvSpPr/>
          <p:nvPr/>
        </p:nvSpPr>
        <p:spPr>
          <a:xfrm rot="-8981025">
            <a:off x="5645708" y="3258116"/>
            <a:ext cx="1406773" cy="3717879"/>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615" name="Shape 615"/>
        <p:cNvGrpSpPr/>
        <p:nvPr/>
      </p:nvGrpSpPr>
      <p:grpSpPr>
        <a:xfrm>
          <a:off x="0" y="0"/>
          <a:ext cx="0" cy="0"/>
          <a:chOff x="0" y="0"/>
          <a:chExt cx="0" cy="0"/>
        </a:xfrm>
      </p:grpSpPr>
      <p:sp>
        <p:nvSpPr>
          <p:cNvPr id="616" name="Google Shape;616;p5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617" name="Google Shape;617;p51"/>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621" name="Shape 621"/>
        <p:cNvGrpSpPr/>
        <p:nvPr/>
      </p:nvGrpSpPr>
      <p:grpSpPr>
        <a:xfrm>
          <a:off x="0" y="0"/>
          <a:ext cx="0" cy="0"/>
          <a:chOff x="0" y="0"/>
          <a:chExt cx="0" cy="0"/>
        </a:xfrm>
      </p:grpSpPr>
      <p:sp>
        <p:nvSpPr>
          <p:cNvPr id="622" name="Google Shape;622;p52"/>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623" name="Google Shape;623;p5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627" name="Shape 627"/>
        <p:cNvGrpSpPr/>
        <p:nvPr/>
      </p:nvGrpSpPr>
      <p:grpSpPr>
        <a:xfrm>
          <a:off x="0" y="0"/>
          <a:ext cx="0" cy="0"/>
          <a:chOff x="0" y="0"/>
          <a:chExt cx="0" cy="0"/>
        </a:xfrm>
      </p:grpSpPr>
      <p:sp>
        <p:nvSpPr>
          <p:cNvPr id="628" name="Google Shape;628;p53"/>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Montserrat</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rgbClr val="FFFFFF"/>
                </a:solidFill>
                <a:hlinkClick r:id="rId3">
                  <a:extLst>
                    <a:ext uri="{A12FA001-AC4F-418D-AE19-62706E023703}">
                      <ahyp:hlinkClr val="tx"/>
                    </a:ext>
                  </a:extLst>
                </a:hlinkClick>
              </a:rPr>
              <a:t>https://fonts.google.com/specimen/Montserrat</a:t>
            </a:r>
            <a:r>
              <a:rPr lang="en" sz="1100" u="sng">
                <a:solidFill>
                  <a:srgbClr val="FFFFFF"/>
                </a:solidFill>
                <a:hlinkClick r:id="rId4">
                  <a:extLst>
                    <a:ext uri="{A12FA001-AC4F-418D-AE19-62706E023703}">
                      <ahyp:hlinkClr val="tx"/>
                    </a:ext>
                  </a:extLst>
                </a:hlinkClick>
              </a:rPr>
              <a:t>)</a:t>
            </a:r>
            <a:endParaRPr sz="1100" u="sng">
              <a:solidFill>
                <a:srgbClr val="FFFFFF"/>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rgbClr val="FFFFFF"/>
                </a:solidFill>
              </a:rPr>
              <a:t>Open Sans</a:t>
            </a:r>
            <a:endParaRPr b="1" sz="1100">
              <a:solidFill>
                <a:srgbClr val="FFFFFF"/>
              </a:solidFill>
            </a:endParaRPr>
          </a:p>
          <a:p>
            <a:pPr indent="0" lvl="0" marL="0" rtl="0" algn="ctr">
              <a:lnSpc>
                <a:spcPct val="100000"/>
              </a:lnSpc>
              <a:spcBef>
                <a:spcPts val="0"/>
              </a:spcBef>
              <a:spcAft>
                <a:spcPts val="0"/>
              </a:spcAft>
              <a:buNone/>
            </a:pPr>
            <a:r>
              <a:rPr lang="en" sz="1100">
                <a:solidFill>
                  <a:srgbClr val="FFFFFF"/>
                </a:solidFill>
              </a:rPr>
              <a:t>(</a:t>
            </a:r>
            <a:r>
              <a:rPr lang="en" sz="1100" u="sng">
                <a:solidFill>
                  <a:srgbClr val="FFFFFF"/>
                </a:solidFill>
                <a:hlinkClick r:id="rId5">
                  <a:extLst>
                    <a:ext uri="{A12FA001-AC4F-418D-AE19-62706E023703}">
                      <ahyp:hlinkClr val="tx"/>
                    </a:ext>
                  </a:extLst>
                </a:hlinkClick>
              </a:rPr>
              <a:t>https://fonts.google.com/specimen/Open+Sans</a:t>
            </a:r>
            <a:r>
              <a:rPr lang="en" sz="1100">
                <a:solidFill>
                  <a:srgbClr val="FFFFFF"/>
                </a:solidFill>
              </a:rPr>
              <a:t>)</a:t>
            </a:r>
            <a:endParaRPr sz="1100">
              <a:solidFill>
                <a:srgbClr val="FFFFFF"/>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629" name="Google Shape;629;p53"/>
          <p:cNvSpPr/>
          <p:nvPr/>
        </p:nvSpPr>
        <p:spPr>
          <a:xfrm>
            <a:off x="2583563" y="2947175"/>
            <a:ext cx="791400" cy="754200"/>
          </a:xfrm>
          <a:prstGeom prst="roundRect">
            <a:avLst>
              <a:gd fmla="val 16667" name="adj"/>
            </a:avLst>
          </a:prstGeom>
          <a:solidFill>
            <a:srgbClr val="45227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3"/>
          <p:cNvSpPr/>
          <p:nvPr/>
        </p:nvSpPr>
        <p:spPr>
          <a:xfrm>
            <a:off x="3645382" y="2947175"/>
            <a:ext cx="791400" cy="754200"/>
          </a:xfrm>
          <a:prstGeom prst="roundRect">
            <a:avLst>
              <a:gd fmla="val 16667" name="adj"/>
            </a:avLst>
          </a:prstGeom>
          <a:solidFill>
            <a:srgbClr val="FAFAF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3"/>
          <p:cNvSpPr/>
          <p:nvPr/>
        </p:nvSpPr>
        <p:spPr>
          <a:xfrm>
            <a:off x="4707202" y="2947175"/>
            <a:ext cx="791400" cy="754200"/>
          </a:xfrm>
          <a:prstGeom prst="roundRect">
            <a:avLst>
              <a:gd fmla="val 16667" name="adj"/>
            </a:avLst>
          </a:prstGeom>
          <a:solidFill>
            <a:srgbClr val="5A45A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3"/>
          <p:cNvSpPr txBox="1"/>
          <p:nvPr/>
        </p:nvSpPr>
        <p:spPr>
          <a:xfrm>
            <a:off x="258356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#452272</a:t>
            </a:r>
            <a:endParaRPr sz="1000">
              <a:solidFill>
                <a:srgbClr val="FFFFFF"/>
              </a:solidFill>
            </a:endParaRPr>
          </a:p>
        </p:txBody>
      </p:sp>
      <p:sp>
        <p:nvSpPr>
          <p:cNvPr id="633" name="Google Shape;633;p53"/>
          <p:cNvSpPr txBox="1"/>
          <p:nvPr/>
        </p:nvSpPr>
        <p:spPr>
          <a:xfrm>
            <a:off x="364538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#fafafa</a:t>
            </a:r>
            <a:endParaRPr sz="1000"/>
          </a:p>
        </p:txBody>
      </p:sp>
      <p:sp>
        <p:nvSpPr>
          <p:cNvPr id="634" name="Google Shape;634;p53"/>
          <p:cNvSpPr txBox="1"/>
          <p:nvPr/>
        </p:nvSpPr>
        <p:spPr>
          <a:xfrm>
            <a:off x="470721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#5a45a0</a:t>
            </a:r>
            <a:endParaRPr sz="1000">
              <a:solidFill>
                <a:srgbClr val="FFFFFF"/>
              </a:solidFill>
            </a:endParaRPr>
          </a:p>
        </p:txBody>
      </p:sp>
      <p:sp>
        <p:nvSpPr>
          <p:cNvPr id="635" name="Google Shape;635;p53"/>
          <p:cNvSpPr/>
          <p:nvPr/>
        </p:nvSpPr>
        <p:spPr>
          <a:xfrm>
            <a:off x="5769038" y="2947175"/>
            <a:ext cx="791400" cy="754200"/>
          </a:xfrm>
          <a:prstGeom prst="roundRect">
            <a:avLst>
              <a:gd fmla="val 16667" name="adj"/>
            </a:avLst>
          </a:prstGeom>
          <a:solidFill>
            <a:srgbClr val="FFC63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3"/>
          <p:cNvSpPr txBox="1"/>
          <p:nvPr/>
        </p:nvSpPr>
        <p:spPr>
          <a:xfrm>
            <a:off x="576903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#ffc63e</a:t>
            </a:r>
            <a:endParaRPr sz="1000"/>
          </a:p>
        </p:txBody>
      </p:sp>
      <p:sp>
        <p:nvSpPr>
          <p:cNvPr id="637" name="Google Shape;637;p53"/>
          <p:cNvSpPr/>
          <p:nvPr/>
        </p:nvSpPr>
        <p:spPr>
          <a:xfrm>
            <a:off x="2583563" y="3878275"/>
            <a:ext cx="791400" cy="754200"/>
          </a:xfrm>
          <a:prstGeom prst="roundRect">
            <a:avLst>
              <a:gd fmla="val 16667" name="adj"/>
            </a:avLst>
          </a:prstGeom>
          <a:solidFill>
            <a:srgbClr val="D9BBF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3"/>
          <p:cNvSpPr/>
          <p:nvPr/>
        </p:nvSpPr>
        <p:spPr>
          <a:xfrm>
            <a:off x="3645382" y="3878275"/>
            <a:ext cx="791400" cy="754200"/>
          </a:xfrm>
          <a:prstGeom prst="roundRect">
            <a:avLst>
              <a:gd fmla="val 16667" name="adj"/>
            </a:avLst>
          </a:prstGeom>
          <a:solidFill>
            <a:srgbClr val="EBAE3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3"/>
          <p:cNvSpPr/>
          <p:nvPr/>
        </p:nvSpPr>
        <p:spPr>
          <a:xfrm>
            <a:off x="4707202" y="3878275"/>
            <a:ext cx="791400" cy="754200"/>
          </a:xfrm>
          <a:prstGeom prst="roundRect">
            <a:avLst>
              <a:gd fmla="val 16667" name="adj"/>
            </a:avLst>
          </a:prstGeom>
          <a:solidFill>
            <a:srgbClr val="937CF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3"/>
          <p:cNvSpPr txBox="1"/>
          <p:nvPr/>
        </p:nvSpPr>
        <p:spPr>
          <a:xfrm>
            <a:off x="258356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#d9bbfc</a:t>
            </a:r>
            <a:endParaRPr sz="1000"/>
          </a:p>
        </p:txBody>
      </p:sp>
      <p:sp>
        <p:nvSpPr>
          <p:cNvPr id="641" name="Google Shape;641;p53"/>
          <p:cNvSpPr txBox="1"/>
          <p:nvPr/>
        </p:nvSpPr>
        <p:spPr>
          <a:xfrm>
            <a:off x="36453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#ebae39</a:t>
            </a:r>
            <a:endParaRPr sz="1000">
              <a:solidFill>
                <a:srgbClr val="FFFFFF"/>
              </a:solidFill>
            </a:endParaRPr>
          </a:p>
        </p:txBody>
      </p:sp>
      <p:sp>
        <p:nvSpPr>
          <p:cNvPr id="642" name="Google Shape;642;p53"/>
          <p:cNvSpPr txBox="1"/>
          <p:nvPr/>
        </p:nvSpPr>
        <p:spPr>
          <a:xfrm>
            <a:off x="47072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#937cf7</a:t>
            </a:r>
            <a:endParaRPr sz="1000">
              <a:solidFill>
                <a:srgbClr val="FFFFFF"/>
              </a:solidFill>
            </a:endParaRPr>
          </a:p>
        </p:txBody>
      </p:sp>
      <p:sp>
        <p:nvSpPr>
          <p:cNvPr id="643" name="Google Shape;643;p53"/>
          <p:cNvSpPr/>
          <p:nvPr/>
        </p:nvSpPr>
        <p:spPr>
          <a:xfrm>
            <a:off x="5769038" y="3878275"/>
            <a:ext cx="791400" cy="754200"/>
          </a:xfrm>
          <a:prstGeom prst="roundRect">
            <a:avLst>
              <a:gd fmla="val 16667" name="adj"/>
            </a:avLst>
          </a:prstGeom>
          <a:solidFill>
            <a:srgbClr val="DCDC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3"/>
          <p:cNvSpPr txBox="1"/>
          <p:nvPr/>
        </p:nvSpPr>
        <p:spPr>
          <a:xfrm>
            <a:off x="576903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#dcdcff</a:t>
            </a:r>
            <a:endParaRPr sz="1000"/>
          </a:p>
        </p:txBody>
      </p:sp>
      <p:sp>
        <p:nvSpPr>
          <p:cNvPr id="645" name="Google Shape;645;p5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649" name="Shape 649"/>
        <p:cNvGrpSpPr/>
        <p:nvPr/>
      </p:nvGrpSpPr>
      <p:grpSpPr>
        <a:xfrm>
          <a:off x="0" y="0"/>
          <a:ext cx="0" cy="0"/>
          <a:chOff x="0" y="0"/>
          <a:chExt cx="0" cy="0"/>
        </a:xfrm>
      </p:grpSpPr>
      <p:sp>
        <p:nvSpPr>
          <p:cNvPr id="650" name="Google Shape;650;p54"/>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651" name="Google Shape;651;p5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652" name="Google Shape;652;p54"/>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653" name="Google Shape;653;p54">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654" name="Google Shape;654;p54">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655" name="Google Shape;655;p54">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656" name="Google Shape;656;p54">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657" name="Google Shape;657;p54"/>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658" name="Google Shape;658;p54"/>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659" name="Google Shape;659;p54"/>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660" name="Google Shape;660;p54"/>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661" name="Google Shape;661;p54">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665" name="Shape 665"/>
        <p:cNvGrpSpPr/>
        <p:nvPr/>
      </p:nvGrpSpPr>
      <p:grpSpPr>
        <a:xfrm>
          <a:off x="0" y="0"/>
          <a:ext cx="0" cy="0"/>
          <a:chOff x="0" y="0"/>
          <a:chExt cx="0" cy="0"/>
        </a:xfrm>
      </p:grpSpPr>
      <p:grpSp>
        <p:nvGrpSpPr>
          <p:cNvPr id="666" name="Google Shape;666;p55"/>
          <p:cNvGrpSpPr/>
          <p:nvPr/>
        </p:nvGrpSpPr>
        <p:grpSpPr>
          <a:xfrm>
            <a:off x="5048544" y="3019584"/>
            <a:ext cx="442841" cy="514271"/>
            <a:chOff x="4727025" y="1332775"/>
            <a:chExt cx="59900" cy="69625"/>
          </a:xfrm>
        </p:grpSpPr>
        <p:sp>
          <p:nvSpPr>
            <p:cNvPr id="667" name="Google Shape;667;p5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55"/>
          <p:cNvGrpSpPr/>
          <p:nvPr/>
        </p:nvGrpSpPr>
        <p:grpSpPr>
          <a:xfrm>
            <a:off x="5723860" y="2267072"/>
            <a:ext cx="500909" cy="500899"/>
            <a:chOff x="4820425" y="1329900"/>
            <a:chExt cx="70175" cy="70350"/>
          </a:xfrm>
        </p:grpSpPr>
        <p:sp>
          <p:nvSpPr>
            <p:cNvPr id="670" name="Google Shape;670;p5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 name="Google Shape;674;p55"/>
          <p:cNvGrpSpPr/>
          <p:nvPr/>
        </p:nvGrpSpPr>
        <p:grpSpPr>
          <a:xfrm>
            <a:off x="6376484" y="2278862"/>
            <a:ext cx="538135" cy="493119"/>
            <a:chOff x="4903200" y="1331525"/>
            <a:chExt cx="73575" cy="67425"/>
          </a:xfrm>
        </p:grpSpPr>
        <p:sp>
          <p:nvSpPr>
            <p:cNvPr id="675" name="Google Shape;675;p5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676" name="Google Shape;676;p5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 name="Google Shape;677;p55"/>
          <p:cNvGrpSpPr/>
          <p:nvPr/>
        </p:nvGrpSpPr>
        <p:grpSpPr>
          <a:xfrm>
            <a:off x="5636435" y="3020840"/>
            <a:ext cx="544563" cy="511895"/>
            <a:chOff x="4815575" y="1416800"/>
            <a:chExt cx="73750" cy="71400"/>
          </a:xfrm>
        </p:grpSpPr>
        <p:sp>
          <p:nvSpPr>
            <p:cNvPr id="678" name="Google Shape;678;p5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 name="Google Shape;681;p55"/>
          <p:cNvGrpSpPr/>
          <p:nvPr/>
        </p:nvGrpSpPr>
        <p:grpSpPr>
          <a:xfrm>
            <a:off x="6333060" y="3020546"/>
            <a:ext cx="602914" cy="512477"/>
            <a:chOff x="4902475" y="1418875"/>
            <a:chExt cx="74500" cy="63775"/>
          </a:xfrm>
        </p:grpSpPr>
        <p:sp>
          <p:nvSpPr>
            <p:cNvPr id="682" name="Google Shape;682;p5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5"/>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 name="Google Shape;684;p55"/>
          <p:cNvGrpSpPr/>
          <p:nvPr/>
        </p:nvGrpSpPr>
        <p:grpSpPr>
          <a:xfrm>
            <a:off x="5748932" y="3759785"/>
            <a:ext cx="515391" cy="525699"/>
            <a:chOff x="4818100" y="1507675"/>
            <a:chExt cx="71225" cy="71625"/>
          </a:xfrm>
        </p:grpSpPr>
        <p:sp>
          <p:nvSpPr>
            <p:cNvPr id="685" name="Google Shape;685;p5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 name="Google Shape;689;p55"/>
          <p:cNvGrpSpPr/>
          <p:nvPr/>
        </p:nvGrpSpPr>
        <p:grpSpPr>
          <a:xfrm>
            <a:off x="5087034" y="3781317"/>
            <a:ext cx="522956" cy="489869"/>
            <a:chOff x="4721450" y="1509475"/>
            <a:chExt cx="79350" cy="74325"/>
          </a:xfrm>
        </p:grpSpPr>
        <p:sp>
          <p:nvSpPr>
            <p:cNvPr id="690" name="Google Shape;690;p5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 name="Google Shape;694;p55"/>
          <p:cNvGrpSpPr/>
          <p:nvPr/>
        </p:nvGrpSpPr>
        <p:grpSpPr>
          <a:xfrm>
            <a:off x="6410277" y="3761069"/>
            <a:ext cx="525704" cy="535436"/>
            <a:chOff x="4906800" y="1507500"/>
            <a:chExt cx="70350" cy="71075"/>
          </a:xfrm>
        </p:grpSpPr>
        <p:sp>
          <p:nvSpPr>
            <p:cNvPr id="695" name="Google Shape;695;p5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 name="Google Shape;700;p55"/>
          <p:cNvGrpSpPr/>
          <p:nvPr/>
        </p:nvGrpSpPr>
        <p:grpSpPr>
          <a:xfrm>
            <a:off x="4443099" y="2267050"/>
            <a:ext cx="508054" cy="508095"/>
            <a:chOff x="3736598" y="2170606"/>
            <a:chExt cx="404889" cy="404889"/>
          </a:xfrm>
        </p:grpSpPr>
        <p:sp>
          <p:nvSpPr>
            <p:cNvPr id="701" name="Google Shape;701;p5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 name="Google Shape;705;p55"/>
          <p:cNvGrpSpPr/>
          <p:nvPr/>
        </p:nvGrpSpPr>
        <p:grpSpPr>
          <a:xfrm>
            <a:off x="3731139" y="2267145"/>
            <a:ext cx="575790" cy="507904"/>
            <a:chOff x="3161917" y="2170682"/>
            <a:chExt cx="458870" cy="404737"/>
          </a:xfrm>
        </p:grpSpPr>
        <p:sp>
          <p:nvSpPr>
            <p:cNvPr id="706" name="Google Shape;706;p5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707" name="Google Shape;707;p5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 name="Google Shape;709;p55"/>
          <p:cNvGrpSpPr/>
          <p:nvPr/>
        </p:nvGrpSpPr>
        <p:grpSpPr>
          <a:xfrm>
            <a:off x="3758669" y="3027517"/>
            <a:ext cx="520730" cy="498567"/>
            <a:chOff x="3179914" y="2889488"/>
            <a:chExt cx="422876" cy="404911"/>
          </a:xfrm>
        </p:grpSpPr>
        <p:sp>
          <p:nvSpPr>
            <p:cNvPr id="710" name="Google Shape;710;p5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 name="Google Shape;716;p55"/>
          <p:cNvGrpSpPr/>
          <p:nvPr/>
        </p:nvGrpSpPr>
        <p:grpSpPr>
          <a:xfrm>
            <a:off x="4387349" y="3027477"/>
            <a:ext cx="516145" cy="498648"/>
            <a:chOff x="3729467" y="2889422"/>
            <a:chExt cx="419153" cy="404977"/>
          </a:xfrm>
        </p:grpSpPr>
        <p:sp>
          <p:nvSpPr>
            <p:cNvPr id="717" name="Google Shape;717;p5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 name="Google Shape;724;p55"/>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5"/>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5"/>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5"/>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 name="Google Shape;728;p55"/>
          <p:cNvGrpSpPr/>
          <p:nvPr/>
        </p:nvGrpSpPr>
        <p:grpSpPr>
          <a:xfrm>
            <a:off x="7107677" y="2474362"/>
            <a:ext cx="166473" cy="141497"/>
            <a:chOff x="4660325" y="1866850"/>
            <a:chExt cx="68350" cy="58100"/>
          </a:xfrm>
        </p:grpSpPr>
        <p:sp>
          <p:nvSpPr>
            <p:cNvPr id="729" name="Google Shape;729;p5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 name="Google Shape;731;p55"/>
          <p:cNvGrpSpPr/>
          <p:nvPr/>
        </p:nvGrpSpPr>
        <p:grpSpPr>
          <a:xfrm>
            <a:off x="7417022" y="2500086"/>
            <a:ext cx="162515" cy="90049"/>
            <a:chOff x="4791775" y="1877500"/>
            <a:chExt cx="66725" cy="36975"/>
          </a:xfrm>
        </p:grpSpPr>
        <p:sp>
          <p:nvSpPr>
            <p:cNvPr id="732" name="Google Shape;732;p5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 name="Google Shape;734;p55"/>
          <p:cNvGrpSpPr/>
          <p:nvPr/>
        </p:nvGrpSpPr>
        <p:grpSpPr>
          <a:xfrm>
            <a:off x="7738734" y="2500086"/>
            <a:ext cx="144979" cy="90049"/>
            <a:chOff x="4923925" y="1877500"/>
            <a:chExt cx="59525" cy="36975"/>
          </a:xfrm>
        </p:grpSpPr>
        <p:sp>
          <p:nvSpPr>
            <p:cNvPr id="735" name="Google Shape;735;p5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 name="Google Shape;737;p55"/>
          <p:cNvGrpSpPr/>
          <p:nvPr/>
        </p:nvGrpSpPr>
        <p:grpSpPr>
          <a:xfrm>
            <a:off x="8033226" y="2482277"/>
            <a:ext cx="141447" cy="125667"/>
            <a:chOff x="5058450" y="1870100"/>
            <a:chExt cx="58075" cy="51600"/>
          </a:xfrm>
        </p:grpSpPr>
        <p:sp>
          <p:nvSpPr>
            <p:cNvPr id="738" name="Google Shape;738;p5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 name="Google Shape;740;p55"/>
          <p:cNvGrpSpPr/>
          <p:nvPr/>
        </p:nvGrpSpPr>
        <p:grpSpPr>
          <a:xfrm>
            <a:off x="7447741" y="2904685"/>
            <a:ext cx="101077" cy="107645"/>
            <a:chOff x="4811425" y="2065025"/>
            <a:chExt cx="41500" cy="44200"/>
          </a:xfrm>
        </p:grpSpPr>
        <p:sp>
          <p:nvSpPr>
            <p:cNvPr id="741" name="Google Shape;741;p5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 name="Google Shape;743;p55"/>
          <p:cNvGrpSpPr/>
          <p:nvPr/>
        </p:nvGrpSpPr>
        <p:grpSpPr>
          <a:xfrm>
            <a:off x="7740178" y="2904898"/>
            <a:ext cx="120867" cy="107218"/>
            <a:chOff x="4929875" y="2065025"/>
            <a:chExt cx="49625" cy="44025"/>
          </a:xfrm>
        </p:grpSpPr>
        <p:sp>
          <p:nvSpPr>
            <p:cNvPr id="744" name="Google Shape;744;p5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55"/>
          <p:cNvGrpSpPr/>
          <p:nvPr/>
        </p:nvGrpSpPr>
        <p:grpSpPr>
          <a:xfrm>
            <a:off x="8068847" y="2907912"/>
            <a:ext cx="70206" cy="101191"/>
            <a:chOff x="5083925" y="2066350"/>
            <a:chExt cx="28825" cy="41550"/>
          </a:xfrm>
        </p:grpSpPr>
        <p:sp>
          <p:nvSpPr>
            <p:cNvPr id="747" name="Google Shape;747;p5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 name="Google Shape;749;p55"/>
          <p:cNvGrpSpPr/>
          <p:nvPr/>
        </p:nvGrpSpPr>
        <p:grpSpPr>
          <a:xfrm>
            <a:off x="7100401" y="2923559"/>
            <a:ext cx="181026" cy="69896"/>
            <a:chOff x="4659775" y="2072775"/>
            <a:chExt cx="74325" cy="28700"/>
          </a:xfrm>
        </p:grpSpPr>
        <p:sp>
          <p:nvSpPr>
            <p:cNvPr id="750" name="Google Shape;750;p5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 name="Google Shape;753;p55"/>
          <p:cNvGrpSpPr/>
          <p:nvPr/>
        </p:nvGrpSpPr>
        <p:grpSpPr>
          <a:xfrm>
            <a:off x="8020257" y="2714124"/>
            <a:ext cx="167387" cy="89197"/>
            <a:chOff x="4662475" y="1976500"/>
            <a:chExt cx="68725" cy="36625"/>
          </a:xfrm>
        </p:grpSpPr>
        <p:sp>
          <p:nvSpPr>
            <p:cNvPr id="754" name="Google Shape;754;p5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 name="Google Shape;757;p55"/>
          <p:cNvGrpSpPr/>
          <p:nvPr/>
        </p:nvGrpSpPr>
        <p:grpSpPr>
          <a:xfrm>
            <a:off x="7717162" y="2717564"/>
            <a:ext cx="166899" cy="82317"/>
            <a:chOff x="4920150" y="1977875"/>
            <a:chExt cx="68525" cy="33800"/>
          </a:xfrm>
        </p:grpSpPr>
        <p:sp>
          <p:nvSpPr>
            <p:cNvPr id="758" name="Google Shape;758;p5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 name="Google Shape;761;p55"/>
          <p:cNvGrpSpPr/>
          <p:nvPr/>
        </p:nvGrpSpPr>
        <p:grpSpPr>
          <a:xfrm>
            <a:off x="7128319" y="3121482"/>
            <a:ext cx="125190" cy="127858"/>
            <a:chOff x="4676550" y="2160575"/>
            <a:chExt cx="51400" cy="52500"/>
          </a:xfrm>
        </p:grpSpPr>
        <p:sp>
          <p:nvSpPr>
            <p:cNvPr id="762" name="Google Shape;762;p5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 name="Google Shape;765;p55"/>
          <p:cNvGrpSpPr/>
          <p:nvPr/>
        </p:nvGrpSpPr>
        <p:grpSpPr>
          <a:xfrm>
            <a:off x="7425577" y="3128514"/>
            <a:ext cx="145405" cy="113794"/>
            <a:chOff x="4768325" y="2163475"/>
            <a:chExt cx="59700" cy="46725"/>
          </a:xfrm>
        </p:grpSpPr>
        <p:sp>
          <p:nvSpPr>
            <p:cNvPr id="766" name="Google Shape;766;p5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 name="Google Shape;768;p55"/>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5"/>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5"/>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5"/>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5"/>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5"/>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 name="Google Shape;774;p55"/>
          <p:cNvGrpSpPr/>
          <p:nvPr/>
        </p:nvGrpSpPr>
        <p:grpSpPr>
          <a:xfrm>
            <a:off x="7441895" y="3383608"/>
            <a:ext cx="112768" cy="106853"/>
            <a:chOff x="4768575" y="2253950"/>
            <a:chExt cx="46300" cy="43875"/>
          </a:xfrm>
        </p:grpSpPr>
        <p:sp>
          <p:nvSpPr>
            <p:cNvPr id="775" name="Google Shape;775;p5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 name="Google Shape;777;p55"/>
          <p:cNvGrpSpPr/>
          <p:nvPr/>
        </p:nvGrpSpPr>
        <p:grpSpPr>
          <a:xfrm>
            <a:off x="7741518" y="3872634"/>
            <a:ext cx="118187" cy="146246"/>
            <a:chOff x="4960900" y="2433225"/>
            <a:chExt cx="48525" cy="60050"/>
          </a:xfrm>
        </p:grpSpPr>
        <p:sp>
          <p:nvSpPr>
            <p:cNvPr id="778" name="Google Shape;778;p5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 name="Google Shape;780;p55"/>
          <p:cNvGrpSpPr/>
          <p:nvPr/>
        </p:nvGrpSpPr>
        <p:grpSpPr>
          <a:xfrm>
            <a:off x="7430083" y="4136695"/>
            <a:ext cx="136394" cy="143810"/>
            <a:chOff x="4854075" y="2527625"/>
            <a:chExt cx="56000" cy="59050"/>
          </a:xfrm>
        </p:grpSpPr>
        <p:sp>
          <p:nvSpPr>
            <p:cNvPr id="781" name="Google Shape;781;p5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 name="Google Shape;783;p55"/>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5"/>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5"/>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 name="Google Shape;786;p55"/>
          <p:cNvGrpSpPr/>
          <p:nvPr/>
        </p:nvGrpSpPr>
        <p:grpSpPr>
          <a:xfrm>
            <a:off x="8054294" y="3600439"/>
            <a:ext cx="99312" cy="160797"/>
            <a:chOff x="5059700" y="2334775"/>
            <a:chExt cx="40775" cy="66025"/>
          </a:xfrm>
        </p:grpSpPr>
        <p:sp>
          <p:nvSpPr>
            <p:cNvPr id="787" name="Google Shape;787;p5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 name="Google Shape;796;p55"/>
          <p:cNvGrpSpPr/>
          <p:nvPr/>
        </p:nvGrpSpPr>
        <p:grpSpPr>
          <a:xfrm>
            <a:off x="8011458" y="3865571"/>
            <a:ext cx="184984" cy="160371"/>
            <a:chOff x="5037700" y="2430325"/>
            <a:chExt cx="75950" cy="65850"/>
          </a:xfrm>
        </p:grpSpPr>
        <p:sp>
          <p:nvSpPr>
            <p:cNvPr id="797" name="Google Shape;797;p5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 name="Google Shape;799;p55"/>
          <p:cNvGrpSpPr/>
          <p:nvPr/>
        </p:nvGrpSpPr>
        <p:grpSpPr>
          <a:xfrm>
            <a:off x="7430964" y="3632023"/>
            <a:ext cx="173014" cy="97629"/>
            <a:chOff x="4756975" y="2341800"/>
            <a:chExt cx="91975" cy="51925"/>
          </a:xfrm>
        </p:grpSpPr>
        <p:sp>
          <p:nvSpPr>
            <p:cNvPr id="800" name="Google Shape;800;p5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 name="Google Shape;820;p55"/>
          <p:cNvGrpSpPr/>
          <p:nvPr/>
        </p:nvGrpSpPr>
        <p:grpSpPr>
          <a:xfrm>
            <a:off x="7697901" y="4120720"/>
            <a:ext cx="212497" cy="175761"/>
            <a:chOff x="4943575" y="2516350"/>
            <a:chExt cx="98675" cy="81700"/>
          </a:xfrm>
        </p:grpSpPr>
        <p:sp>
          <p:nvSpPr>
            <p:cNvPr id="821" name="Google Shape;821;p5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 name="Google Shape;899;p55"/>
          <p:cNvGrpSpPr/>
          <p:nvPr/>
        </p:nvGrpSpPr>
        <p:grpSpPr>
          <a:xfrm>
            <a:off x="1955962" y="3346963"/>
            <a:ext cx="965351" cy="134611"/>
            <a:chOff x="4411970" y="2962952"/>
            <a:chExt cx="706544" cy="104212"/>
          </a:xfrm>
        </p:grpSpPr>
        <p:sp>
          <p:nvSpPr>
            <p:cNvPr id="900" name="Google Shape;900;p5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 name="Google Shape;904;p55"/>
          <p:cNvGrpSpPr/>
          <p:nvPr/>
        </p:nvGrpSpPr>
        <p:grpSpPr>
          <a:xfrm>
            <a:off x="1955962" y="2935877"/>
            <a:ext cx="960158" cy="289172"/>
            <a:chOff x="4411970" y="2726085"/>
            <a:chExt cx="643107" cy="193659"/>
          </a:xfrm>
        </p:grpSpPr>
        <p:sp>
          <p:nvSpPr>
            <p:cNvPr id="905" name="Google Shape;905;p5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 name="Google Shape;908;p55"/>
          <p:cNvGrpSpPr/>
          <p:nvPr/>
        </p:nvGrpSpPr>
        <p:grpSpPr>
          <a:xfrm>
            <a:off x="958854" y="3201987"/>
            <a:ext cx="833173" cy="259209"/>
            <a:chOff x="4411970" y="4340222"/>
            <a:chExt cx="779467" cy="242683"/>
          </a:xfrm>
        </p:grpSpPr>
        <p:sp>
          <p:nvSpPr>
            <p:cNvPr id="909" name="Google Shape;909;p5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 name="Google Shape;912;p55"/>
          <p:cNvGrpSpPr/>
          <p:nvPr/>
        </p:nvGrpSpPr>
        <p:grpSpPr>
          <a:xfrm>
            <a:off x="1955962" y="2597733"/>
            <a:ext cx="965160" cy="216230"/>
            <a:chOff x="4411970" y="2468674"/>
            <a:chExt cx="747317" cy="167425"/>
          </a:xfrm>
        </p:grpSpPr>
        <p:sp>
          <p:nvSpPr>
            <p:cNvPr id="913" name="Google Shape;913;p5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 name="Google Shape;915;p55"/>
          <p:cNvGrpSpPr/>
          <p:nvPr/>
        </p:nvGrpSpPr>
        <p:grpSpPr>
          <a:xfrm>
            <a:off x="954709" y="2502450"/>
            <a:ext cx="810451" cy="319148"/>
            <a:chOff x="4411970" y="3686602"/>
            <a:chExt cx="797845" cy="314215"/>
          </a:xfrm>
        </p:grpSpPr>
        <p:sp>
          <p:nvSpPr>
            <p:cNvPr id="916" name="Google Shape;916;p55"/>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5"/>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5"/>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5"/>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5"/>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 name="Google Shape;921;p55"/>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 name="Google Shape;922;p55"/>
          <p:cNvGrpSpPr/>
          <p:nvPr/>
        </p:nvGrpSpPr>
        <p:grpSpPr>
          <a:xfrm>
            <a:off x="954806" y="2256974"/>
            <a:ext cx="1970333" cy="208784"/>
            <a:chOff x="6336019" y="3733725"/>
            <a:chExt cx="2566206" cy="351310"/>
          </a:xfrm>
        </p:grpSpPr>
        <p:sp>
          <p:nvSpPr>
            <p:cNvPr id="923" name="Google Shape;923;p55"/>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5"/>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5"/>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5"/>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 name="Google Shape;927;p55"/>
          <p:cNvGrpSpPr/>
          <p:nvPr/>
        </p:nvGrpSpPr>
        <p:grpSpPr>
          <a:xfrm>
            <a:off x="1955962" y="3864529"/>
            <a:ext cx="946551" cy="153200"/>
            <a:chOff x="4404545" y="3301592"/>
            <a:chExt cx="782403" cy="129272"/>
          </a:xfrm>
        </p:grpSpPr>
        <p:sp>
          <p:nvSpPr>
            <p:cNvPr id="928" name="Google Shape;928;p5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5"/>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55"/>
          <p:cNvGrpSpPr/>
          <p:nvPr/>
        </p:nvGrpSpPr>
        <p:grpSpPr>
          <a:xfrm>
            <a:off x="1955962" y="3603488"/>
            <a:ext cx="962257" cy="139127"/>
            <a:chOff x="4411970" y="3131459"/>
            <a:chExt cx="710520" cy="117397"/>
          </a:xfrm>
        </p:grpSpPr>
        <p:sp>
          <p:nvSpPr>
            <p:cNvPr id="931" name="Google Shape;931;p5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933" name="Google Shape;933;p55"/>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 name="Google Shape;934;p55"/>
          <p:cNvGrpSpPr/>
          <p:nvPr/>
        </p:nvGrpSpPr>
        <p:grpSpPr>
          <a:xfrm>
            <a:off x="956107" y="3538282"/>
            <a:ext cx="823838" cy="458988"/>
            <a:chOff x="4411970" y="1801825"/>
            <a:chExt cx="734586" cy="409262"/>
          </a:xfrm>
        </p:grpSpPr>
        <p:sp>
          <p:nvSpPr>
            <p:cNvPr id="935" name="Google Shape;935;p5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 name="Google Shape;937;p55"/>
          <p:cNvGrpSpPr/>
          <p:nvPr/>
        </p:nvGrpSpPr>
        <p:grpSpPr>
          <a:xfrm>
            <a:off x="956107" y="4086708"/>
            <a:ext cx="856348" cy="212039"/>
            <a:chOff x="4411970" y="2233974"/>
            <a:chExt cx="763574" cy="189068"/>
          </a:xfrm>
        </p:grpSpPr>
        <p:sp>
          <p:nvSpPr>
            <p:cNvPr id="938" name="Google Shape;938;p55"/>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5"/>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 name="Google Shape;940;p55"/>
          <p:cNvGrpSpPr/>
          <p:nvPr/>
        </p:nvGrpSpPr>
        <p:grpSpPr>
          <a:xfrm>
            <a:off x="3066303" y="2262044"/>
            <a:ext cx="511602" cy="511602"/>
            <a:chOff x="5681300" y="2527788"/>
            <a:chExt cx="805800" cy="805800"/>
          </a:xfrm>
        </p:grpSpPr>
        <p:sp>
          <p:nvSpPr>
            <p:cNvPr id="941" name="Google Shape;941;p55"/>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55"/>
          <p:cNvGrpSpPr/>
          <p:nvPr/>
        </p:nvGrpSpPr>
        <p:grpSpPr>
          <a:xfrm>
            <a:off x="3063497" y="3028627"/>
            <a:ext cx="513021" cy="512935"/>
            <a:chOff x="4049800" y="640400"/>
            <a:chExt cx="858900" cy="858900"/>
          </a:xfrm>
        </p:grpSpPr>
        <p:sp>
          <p:nvSpPr>
            <p:cNvPr id="944" name="Google Shape;944;p55"/>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5"/>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 name="Google Shape;946;p55"/>
          <p:cNvGrpSpPr/>
          <p:nvPr/>
        </p:nvGrpSpPr>
        <p:grpSpPr>
          <a:xfrm>
            <a:off x="2980696" y="3680519"/>
            <a:ext cx="686489" cy="686585"/>
            <a:chOff x="5080188" y="927900"/>
            <a:chExt cx="961200" cy="961200"/>
          </a:xfrm>
        </p:grpSpPr>
        <p:sp>
          <p:nvSpPr>
            <p:cNvPr id="947" name="Google Shape;947;p55"/>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5"/>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5"/>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5"/>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 name="Google Shape;955;p55"/>
          <p:cNvGrpSpPr/>
          <p:nvPr/>
        </p:nvGrpSpPr>
        <p:grpSpPr>
          <a:xfrm>
            <a:off x="3763848" y="3773248"/>
            <a:ext cx="510373" cy="510937"/>
            <a:chOff x="7508249" y="1522825"/>
            <a:chExt cx="1326332" cy="1322987"/>
          </a:xfrm>
        </p:grpSpPr>
        <p:sp>
          <p:nvSpPr>
            <p:cNvPr id="956" name="Google Shape;956;p55"/>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5"/>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5"/>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5"/>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5"/>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5"/>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5"/>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5"/>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5"/>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5"/>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 name="Google Shape;966;p55"/>
          <p:cNvGrpSpPr/>
          <p:nvPr/>
        </p:nvGrpSpPr>
        <p:grpSpPr>
          <a:xfrm>
            <a:off x="4455441" y="3774653"/>
            <a:ext cx="492652" cy="503348"/>
            <a:chOff x="6039282" y="1042577"/>
            <a:chExt cx="734315" cy="731929"/>
          </a:xfrm>
        </p:grpSpPr>
        <p:sp>
          <p:nvSpPr>
            <p:cNvPr id="967" name="Google Shape;967;p5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 name="Google Shape;988;p55"/>
          <p:cNvGrpSpPr/>
          <p:nvPr/>
        </p:nvGrpSpPr>
        <p:grpSpPr>
          <a:xfrm>
            <a:off x="5095855" y="2270694"/>
            <a:ext cx="483304" cy="504902"/>
            <a:chOff x="1825800" y="1651625"/>
            <a:chExt cx="568125" cy="591775"/>
          </a:xfrm>
        </p:grpSpPr>
        <p:sp>
          <p:nvSpPr>
            <p:cNvPr id="989" name="Google Shape;989;p55"/>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5"/>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5"/>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5"/>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5"/>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 name="Google Shape;995;p55"/>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5"/>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5"/>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5"/>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5"/>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1000" name="Google Shape;1000;p5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04" name="Shape 1004"/>
        <p:cNvGrpSpPr/>
        <p:nvPr/>
      </p:nvGrpSpPr>
      <p:grpSpPr>
        <a:xfrm>
          <a:off x="0" y="0"/>
          <a:ext cx="0" cy="0"/>
          <a:chOff x="0" y="0"/>
          <a:chExt cx="0" cy="0"/>
        </a:xfrm>
      </p:grpSpPr>
      <p:grpSp>
        <p:nvGrpSpPr>
          <p:cNvPr id="1005" name="Google Shape;1005;p56"/>
          <p:cNvGrpSpPr/>
          <p:nvPr/>
        </p:nvGrpSpPr>
        <p:grpSpPr>
          <a:xfrm>
            <a:off x="722059" y="955168"/>
            <a:ext cx="2492868" cy="1379876"/>
            <a:chOff x="2654821" y="2311071"/>
            <a:chExt cx="2279715" cy="1262120"/>
          </a:xfrm>
        </p:grpSpPr>
        <p:grpSp>
          <p:nvGrpSpPr>
            <p:cNvPr id="1006" name="Google Shape;1006;p56"/>
            <p:cNvGrpSpPr/>
            <p:nvPr/>
          </p:nvGrpSpPr>
          <p:grpSpPr>
            <a:xfrm>
              <a:off x="4034269" y="2840745"/>
              <a:ext cx="40212" cy="36437"/>
              <a:chOff x="4293400" y="2574725"/>
              <a:chExt cx="84425" cy="80100"/>
            </a:xfrm>
          </p:grpSpPr>
          <p:sp>
            <p:nvSpPr>
              <p:cNvPr id="1007" name="Google Shape;1007;p56"/>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008" name="Google Shape;1008;p56"/>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56"/>
            <p:cNvGrpSpPr/>
            <p:nvPr/>
          </p:nvGrpSpPr>
          <p:grpSpPr>
            <a:xfrm>
              <a:off x="3894606" y="2334874"/>
              <a:ext cx="913198" cy="518984"/>
              <a:chOff x="4000175" y="1462675"/>
              <a:chExt cx="1917275" cy="1140875"/>
            </a:xfrm>
          </p:grpSpPr>
          <p:sp>
            <p:nvSpPr>
              <p:cNvPr id="1010" name="Google Shape;1010;p56"/>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011" name="Google Shape;1011;p56"/>
              <p:cNvGrpSpPr/>
              <p:nvPr/>
            </p:nvGrpSpPr>
            <p:grpSpPr>
              <a:xfrm>
                <a:off x="4000175" y="1462675"/>
                <a:ext cx="1917275" cy="1140875"/>
                <a:chOff x="4000175" y="1462675"/>
                <a:chExt cx="1917275" cy="1140875"/>
              </a:xfrm>
            </p:grpSpPr>
            <p:sp>
              <p:nvSpPr>
                <p:cNvPr id="1012" name="Google Shape;1012;p56"/>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013" name="Google Shape;1013;p56"/>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6"/>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6"/>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6"/>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17" name="Google Shape;1017;p56"/>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8" name="Google Shape;1018;p56"/>
            <p:cNvGrpSpPr/>
            <p:nvPr/>
          </p:nvGrpSpPr>
          <p:grpSpPr>
            <a:xfrm>
              <a:off x="3875768" y="2846704"/>
              <a:ext cx="44796" cy="47366"/>
              <a:chOff x="3960625" y="2587825"/>
              <a:chExt cx="94050" cy="104125"/>
            </a:xfrm>
          </p:grpSpPr>
          <p:sp>
            <p:nvSpPr>
              <p:cNvPr id="1019" name="Google Shape;1019;p56"/>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020" name="Google Shape;1020;p56"/>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 name="Google Shape;1021;p56"/>
            <p:cNvGrpSpPr/>
            <p:nvPr/>
          </p:nvGrpSpPr>
          <p:grpSpPr>
            <a:xfrm>
              <a:off x="3782759" y="2807162"/>
              <a:ext cx="82686" cy="85487"/>
              <a:chOff x="3765350" y="2500900"/>
              <a:chExt cx="173600" cy="187925"/>
            </a:xfrm>
          </p:grpSpPr>
          <p:sp>
            <p:nvSpPr>
              <p:cNvPr id="1022" name="Google Shape;1022;p56"/>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023" name="Google Shape;1023;p56"/>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6"/>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6"/>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6"/>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6"/>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56"/>
            <p:cNvGrpSpPr/>
            <p:nvPr/>
          </p:nvGrpSpPr>
          <p:grpSpPr>
            <a:xfrm>
              <a:off x="3775674" y="2798496"/>
              <a:ext cx="40545" cy="23564"/>
              <a:chOff x="3750475" y="2481850"/>
              <a:chExt cx="85125" cy="51800"/>
            </a:xfrm>
          </p:grpSpPr>
          <p:sp>
            <p:nvSpPr>
              <p:cNvPr id="1029" name="Google Shape;1029;p56"/>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6"/>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031" name="Google Shape;1031;p56"/>
            <p:cNvGrpSpPr/>
            <p:nvPr/>
          </p:nvGrpSpPr>
          <p:grpSpPr>
            <a:xfrm>
              <a:off x="3716946" y="2776024"/>
              <a:ext cx="81971" cy="76912"/>
              <a:chOff x="3627175" y="2432450"/>
              <a:chExt cx="172100" cy="169075"/>
            </a:xfrm>
          </p:grpSpPr>
          <p:sp>
            <p:nvSpPr>
              <p:cNvPr id="1032" name="Google Shape;1032;p56"/>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6"/>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034" name="Google Shape;1034;p56"/>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035" name="Google Shape;1035;p56"/>
            <p:cNvGrpSpPr/>
            <p:nvPr/>
          </p:nvGrpSpPr>
          <p:grpSpPr>
            <a:xfrm>
              <a:off x="3685682" y="2845624"/>
              <a:ext cx="29311" cy="45055"/>
              <a:chOff x="3561536" y="2585450"/>
              <a:chExt cx="61539" cy="99045"/>
            </a:xfrm>
          </p:grpSpPr>
          <p:sp>
            <p:nvSpPr>
              <p:cNvPr id="1036" name="Google Shape;1036;p56"/>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6"/>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038" name="Google Shape;1038;p56"/>
            <p:cNvGrpSpPr/>
            <p:nvPr/>
          </p:nvGrpSpPr>
          <p:grpSpPr>
            <a:xfrm>
              <a:off x="3849905" y="2572252"/>
              <a:ext cx="74339" cy="119559"/>
              <a:chOff x="3906325" y="1984500"/>
              <a:chExt cx="156075" cy="262825"/>
            </a:xfrm>
          </p:grpSpPr>
          <p:sp>
            <p:nvSpPr>
              <p:cNvPr id="1039" name="Google Shape;1039;p56"/>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040" name="Google Shape;1040;p56"/>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 name="Google Shape;1041;p56"/>
            <p:cNvGrpSpPr/>
            <p:nvPr/>
          </p:nvGrpSpPr>
          <p:grpSpPr>
            <a:xfrm>
              <a:off x="2654821" y="2414345"/>
              <a:ext cx="667570" cy="558731"/>
              <a:chOff x="1397225" y="1637375"/>
              <a:chExt cx="1401575" cy="1228250"/>
            </a:xfrm>
          </p:grpSpPr>
          <p:sp>
            <p:nvSpPr>
              <p:cNvPr id="1042" name="Google Shape;1042;p56"/>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043" name="Google Shape;1043;p56"/>
              <p:cNvGrpSpPr/>
              <p:nvPr/>
            </p:nvGrpSpPr>
            <p:grpSpPr>
              <a:xfrm>
                <a:off x="1397225" y="1637375"/>
                <a:ext cx="1398775" cy="1228250"/>
                <a:chOff x="1397225" y="1637375"/>
                <a:chExt cx="1398775" cy="1228250"/>
              </a:xfrm>
            </p:grpSpPr>
            <p:sp>
              <p:nvSpPr>
                <p:cNvPr id="1044" name="Google Shape;1044;p56"/>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6"/>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6" name="Google Shape;1046;p56"/>
            <p:cNvGrpSpPr/>
            <p:nvPr/>
          </p:nvGrpSpPr>
          <p:grpSpPr>
            <a:xfrm>
              <a:off x="3230417" y="3103734"/>
              <a:ext cx="282982" cy="280332"/>
              <a:chOff x="2605700" y="3152850"/>
              <a:chExt cx="594125" cy="616250"/>
            </a:xfrm>
          </p:grpSpPr>
          <p:sp>
            <p:nvSpPr>
              <p:cNvPr id="1047" name="Google Shape;1047;p56"/>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048" name="Google Shape;1048;p56"/>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049" name="Google Shape;1049;p56"/>
            <p:cNvGrpSpPr/>
            <p:nvPr/>
          </p:nvGrpSpPr>
          <p:grpSpPr>
            <a:xfrm>
              <a:off x="3265985" y="3226989"/>
              <a:ext cx="87151" cy="346202"/>
              <a:chOff x="2680375" y="3423800"/>
              <a:chExt cx="182975" cy="761050"/>
            </a:xfrm>
          </p:grpSpPr>
          <p:sp>
            <p:nvSpPr>
              <p:cNvPr id="1050" name="Google Shape;1050;p56"/>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051" name="Google Shape;1051;p56"/>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 name="Google Shape;1052;p56"/>
            <p:cNvGrpSpPr/>
            <p:nvPr/>
          </p:nvGrpSpPr>
          <p:grpSpPr>
            <a:xfrm>
              <a:off x="3855466" y="3289811"/>
              <a:ext cx="112514" cy="94210"/>
              <a:chOff x="3918000" y="3561900"/>
              <a:chExt cx="236225" cy="207100"/>
            </a:xfrm>
          </p:grpSpPr>
          <p:sp>
            <p:nvSpPr>
              <p:cNvPr id="1053" name="Google Shape;1053;p56"/>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054" name="Google Shape;1054;p56"/>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 name="Google Shape;1055;p56"/>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6"/>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6"/>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058" name="Google Shape;1058;p56"/>
            <p:cNvGrpSpPr/>
            <p:nvPr/>
          </p:nvGrpSpPr>
          <p:grpSpPr>
            <a:xfrm>
              <a:off x="2905224" y="2311071"/>
              <a:ext cx="596721" cy="528992"/>
              <a:chOff x="1922950" y="1410350"/>
              <a:chExt cx="1252825" cy="1162875"/>
            </a:xfrm>
          </p:grpSpPr>
          <p:sp>
            <p:nvSpPr>
              <p:cNvPr id="1059" name="Google Shape;1059;p56"/>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6"/>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6"/>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6"/>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6"/>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6"/>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6"/>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6"/>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6"/>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6"/>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6"/>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6"/>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6"/>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6"/>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6"/>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6"/>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075" name="Google Shape;1075;p56"/>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6"/>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6"/>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6"/>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6"/>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6"/>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6"/>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6"/>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6"/>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6"/>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6"/>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6"/>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6"/>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6"/>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6"/>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6"/>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6"/>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6"/>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6"/>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6"/>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095" name="Google Shape;1095;p56"/>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96" name="Google Shape;1096;p56"/>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 name="Google Shape;1097;p56"/>
            <p:cNvGrpSpPr/>
            <p:nvPr/>
          </p:nvGrpSpPr>
          <p:grpSpPr>
            <a:xfrm>
              <a:off x="3280929" y="3294542"/>
              <a:ext cx="109894" cy="272224"/>
              <a:chOff x="2711750" y="3572300"/>
              <a:chExt cx="230725" cy="598425"/>
            </a:xfrm>
          </p:grpSpPr>
          <p:sp>
            <p:nvSpPr>
              <p:cNvPr id="1098" name="Google Shape;1098;p56"/>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6"/>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 name="Google Shape;1100;p56"/>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 name="Google Shape;1101;p56"/>
            <p:cNvGrpSpPr/>
            <p:nvPr/>
          </p:nvGrpSpPr>
          <p:grpSpPr>
            <a:xfrm>
              <a:off x="3790439" y="2408636"/>
              <a:ext cx="73017" cy="75684"/>
              <a:chOff x="3781475" y="1624825"/>
              <a:chExt cx="153300" cy="166375"/>
            </a:xfrm>
          </p:grpSpPr>
          <p:sp>
            <p:nvSpPr>
              <p:cNvPr id="1102" name="Google Shape;1102;p56"/>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6"/>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6"/>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6"/>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 name="Google Shape;1106;p56"/>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6"/>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6"/>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6"/>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6"/>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6"/>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6"/>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 name="Google Shape;1113;p56"/>
            <p:cNvGrpSpPr/>
            <p:nvPr/>
          </p:nvGrpSpPr>
          <p:grpSpPr>
            <a:xfrm>
              <a:off x="4403342" y="3107749"/>
              <a:ext cx="316680" cy="101374"/>
              <a:chOff x="5068275" y="3161675"/>
              <a:chExt cx="664875" cy="222850"/>
            </a:xfrm>
          </p:grpSpPr>
          <p:sp>
            <p:nvSpPr>
              <p:cNvPr id="1114" name="Google Shape;1114;p56"/>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6"/>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6"/>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6"/>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 name="Google Shape;1118;p56"/>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6"/>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6"/>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6"/>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6"/>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6"/>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6"/>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6"/>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6"/>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6"/>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6"/>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6"/>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6"/>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6"/>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6"/>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6"/>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6"/>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6"/>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6"/>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6"/>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6"/>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6"/>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6"/>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6"/>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6"/>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6"/>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6"/>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6"/>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6"/>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 name="Google Shape;1147;p56"/>
            <p:cNvGrpSpPr/>
            <p:nvPr/>
          </p:nvGrpSpPr>
          <p:grpSpPr>
            <a:xfrm>
              <a:off x="3697513" y="2707266"/>
              <a:ext cx="59549" cy="79733"/>
              <a:chOff x="3586375" y="2281300"/>
              <a:chExt cx="125025" cy="175275"/>
            </a:xfrm>
          </p:grpSpPr>
          <p:sp>
            <p:nvSpPr>
              <p:cNvPr id="1148" name="Google Shape;1148;p56"/>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6"/>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 name="Google Shape;1150;p56"/>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 name="Google Shape;1151;p56"/>
            <p:cNvGrpSpPr/>
            <p:nvPr/>
          </p:nvGrpSpPr>
          <p:grpSpPr>
            <a:xfrm>
              <a:off x="4513224" y="3221724"/>
              <a:ext cx="274563" cy="280321"/>
              <a:chOff x="5298975" y="3412225"/>
              <a:chExt cx="576450" cy="616225"/>
            </a:xfrm>
          </p:grpSpPr>
          <p:sp>
            <p:nvSpPr>
              <p:cNvPr id="1152" name="Google Shape;1152;p56"/>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53" name="Google Shape;1153;p56"/>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 name="Google Shape;1154;p56"/>
            <p:cNvGrpSpPr/>
            <p:nvPr/>
          </p:nvGrpSpPr>
          <p:grpSpPr>
            <a:xfrm>
              <a:off x="4824403" y="3421846"/>
              <a:ext cx="110132" cy="130647"/>
              <a:chOff x="5952300" y="3852150"/>
              <a:chExt cx="231225" cy="287200"/>
            </a:xfrm>
          </p:grpSpPr>
          <p:sp>
            <p:nvSpPr>
              <p:cNvPr id="1155" name="Google Shape;1155;p56"/>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6"/>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 name="Google Shape;1157;p56"/>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6"/>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6"/>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6"/>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6"/>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6"/>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6"/>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6"/>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 name="Google Shape;1165;p56"/>
            <p:cNvGrpSpPr/>
            <p:nvPr/>
          </p:nvGrpSpPr>
          <p:grpSpPr>
            <a:xfrm>
              <a:off x="4295710" y="3079670"/>
              <a:ext cx="14968" cy="27135"/>
              <a:chOff x="4842300" y="3099950"/>
              <a:chExt cx="31425" cy="59650"/>
            </a:xfrm>
          </p:grpSpPr>
          <p:sp>
            <p:nvSpPr>
              <p:cNvPr id="1166" name="Google Shape;1166;p56"/>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6"/>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6"/>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6"/>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 name="Google Shape;1170;p56"/>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6"/>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6"/>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6"/>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6"/>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6"/>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6"/>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6"/>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 name="Google Shape;1178;p56"/>
            <p:cNvGrpSpPr/>
            <p:nvPr/>
          </p:nvGrpSpPr>
          <p:grpSpPr>
            <a:xfrm>
              <a:off x="3831056" y="2816010"/>
              <a:ext cx="37378" cy="27612"/>
              <a:chOff x="3866750" y="2520350"/>
              <a:chExt cx="78475" cy="60700"/>
            </a:xfrm>
          </p:grpSpPr>
          <p:sp>
            <p:nvSpPr>
              <p:cNvPr id="1179" name="Google Shape;1179;p56"/>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6"/>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6"/>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6"/>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3" name="Google Shape;1183;p56"/>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6"/>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6"/>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6"/>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6"/>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6"/>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6"/>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6"/>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6"/>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6"/>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6"/>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6"/>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6"/>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6"/>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6"/>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6"/>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6"/>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00" name="Google Shape;1200;p56"/>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6"/>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6"/>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6"/>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6"/>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6"/>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6"/>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6"/>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6"/>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6"/>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6"/>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6"/>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12" name="Google Shape;1212;p56"/>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6"/>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6"/>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6"/>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6"/>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6"/>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6"/>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6"/>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6"/>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6"/>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6"/>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6"/>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6"/>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5" name="Google Shape;1225;p56"/>
            <p:cNvGrpSpPr/>
            <p:nvPr/>
          </p:nvGrpSpPr>
          <p:grpSpPr>
            <a:xfrm>
              <a:off x="3632736" y="3051591"/>
              <a:ext cx="63288" cy="45217"/>
              <a:chOff x="3450375" y="3038225"/>
              <a:chExt cx="132875" cy="99400"/>
            </a:xfrm>
          </p:grpSpPr>
          <p:sp>
            <p:nvSpPr>
              <p:cNvPr id="1226" name="Google Shape;1226;p56"/>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6"/>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8" name="Google Shape;1228;p56"/>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6"/>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6"/>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6"/>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6"/>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6"/>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6"/>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6"/>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6"/>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37" name="Google Shape;1237;p56"/>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6"/>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6"/>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6"/>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6"/>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6"/>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6"/>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6"/>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6"/>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6"/>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47" name="Google Shape;1247;p56"/>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6"/>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6"/>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6"/>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6"/>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6"/>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53" name="Google Shape;1253;p56"/>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6"/>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6"/>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6"/>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6"/>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6"/>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6"/>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6"/>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6"/>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6"/>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 name="Google Shape;1263;p56"/>
          <p:cNvGrpSpPr/>
          <p:nvPr/>
        </p:nvGrpSpPr>
        <p:grpSpPr>
          <a:xfrm>
            <a:off x="719116" y="2850945"/>
            <a:ext cx="2622876" cy="1333540"/>
            <a:chOff x="238125" y="1038125"/>
            <a:chExt cx="7146800" cy="3633625"/>
          </a:xfrm>
        </p:grpSpPr>
        <p:sp>
          <p:nvSpPr>
            <p:cNvPr id="1264" name="Google Shape;1264;p5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6" name="Google Shape;2836;p56"/>
          <p:cNvGrpSpPr/>
          <p:nvPr/>
        </p:nvGrpSpPr>
        <p:grpSpPr>
          <a:xfrm>
            <a:off x="5834044" y="993055"/>
            <a:ext cx="2590840" cy="1380235"/>
            <a:chOff x="233350" y="949250"/>
            <a:chExt cx="7137300" cy="3802300"/>
          </a:xfrm>
        </p:grpSpPr>
        <p:sp>
          <p:nvSpPr>
            <p:cNvPr id="2837" name="Google Shape;2837;p5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8" name="Google Shape;2888;p56"/>
          <p:cNvGrpSpPr/>
          <p:nvPr/>
        </p:nvGrpSpPr>
        <p:grpSpPr>
          <a:xfrm>
            <a:off x="7648473" y="3037828"/>
            <a:ext cx="104231" cy="320340"/>
            <a:chOff x="7564426" y="3224343"/>
            <a:chExt cx="119985" cy="368801"/>
          </a:xfrm>
        </p:grpSpPr>
        <p:sp>
          <p:nvSpPr>
            <p:cNvPr id="2889" name="Google Shape;2889;p5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1" name="Google Shape;2891;p56"/>
          <p:cNvGrpSpPr/>
          <p:nvPr/>
        </p:nvGrpSpPr>
        <p:grpSpPr>
          <a:xfrm>
            <a:off x="7347962" y="3031929"/>
            <a:ext cx="189489" cy="332132"/>
            <a:chOff x="8370831" y="3202002"/>
            <a:chExt cx="218129" cy="382376"/>
          </a:xfrm>
        </p:grpSpPr>
        <p:sp>
          <p:nvSpPr>
            <p:cNvPr id="2892" name="Google Shape;2892;p5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4" name="Google Shape;2894;p56"/>
          <p:cNvGrpSpPr/>
          <p:nvPr/>
        </p:nvGrpSpPr>
        <p:grpSpPr>
          <a:xfrm>
            <a:off x="8071351" y="3443061"/>
            <a:ext cx="309429" cy="267000"/>
            <a:chOff x="6742064" y="3750480"/>
            <a:chExt cx="399315" cy="344560"/>
          </a:xfrm>
        </p:grpSpPr>
        <p:sp>
          <p:nvSpPr>
            <p:cNvPr id="2895" name="Google Shape;2895;p5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7" name="Google Shape;2897;p56"/>
          <p:cNvGrpSpPr/>
          <p:nvPr/>
        </p:nvGrpSpPr>
        <p:grpSpPr>
          <a:xfrm>
            <a:off x="7610370" y="3794109"/>
            <a:ext cx="180437" cy="281608"/>
            <a:chOff x="7248525" y="3739696"/>
            <a:chExt cx="230531" cy="359790"/>
          </a:xfrm>
        </p:grpSpPr>
        <p:sp>
          <p:nvSpPr>
            <p:cNvPr id="2898" name="Google Shape;2898;p5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0" name="Google Shape;2900;p56"/>
          <p:cNvGrpSpPr/>
          <p:nvPr/>
        </p:nvGrpSpPr>
        <p:grpSpPr>
          <a:xfrm>
            <a:off x="7856289" y="3437333"/>
            <a:ext cx="162896" cy="278710"/>
            <a:chOff x="7601242" y="3729267"/>
            <a:chExt cx="222566" cy="380803"/>
          </a:xfrm>
        </p:grpSpPr>
        <p:sp>
          <p:nvSpPr>
            <p:cNvPr id="2901" name="Google Shape;2901;p5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3" name="Google Shape;2903;p56"/>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4" name="Google Shape;2904;p56"/>
          <p:cNvGrpSpPr/>
          <p:nvPr/>
        </p:nvGrpSpPr>
        <p:grpSpPr>
          <a:xfrm>
            <a:off x="7345935" y="3438473"/>
            <a:ext cx="193543" cy="275990"/>
            <a:chOff x="8304647" y="3738687"/>
            <a:chExt cx="225076" cy="320956"/>
          </a:xfrm>
        </p:grpSpPr>
        <p:sp>
          <p:nvSpPr>
            <p:cNvPr id="2905" name="Google Shape;2905;p56"/>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8" name="Google Shape;2908;p56"/>
          <p:cNvGrpSpPr/>
          <p:nvPr/>
        </p:nvGrpSpPr>
        <p:grpSpPr>
          <a:xfrm>
            <a:off x="7618427" y="3438473"/>
            <a:ext cx="178492" cy="275990"/>
            <a:chOff x="8615101" y="3738687"/>
            <a:chExt cx="207573" cy="320956"/>
          </a:xfrm>
        </p:grpSpPr>
        <p:sp>
          <p:nvSpPr>
            <p:cNvPr id="2909" name="Google Shape;2909;p56"/>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2" name="Google Shape;2912;p56"/>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3" name="Google Shape;2913;p56"/>
          <p:cNvGrpSpPr/>
          <p:nvPr/>
        </p:nvGrpSpPr>
        <p:grpSpPr>
          <a:xfrm>
            <a:off x="6013132" y="3559961"/>
            <a:ext cx="557671" cy="511283"/>
            <a:chOff x="6015419" y="3716859"/>
            <a:chExt cx="557671" cy="511283"/>
          </a:xfrm>
        </p:grpSpPr>
        <p:sp>
          <p:nvSpPr>
            <p:cNvPr id="2914" name="Google Shape;2914;p56"/>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5" name="Google Shape;2915;p56"/>
            <p:cNvGrpSpPr/>
            <p:nvPr/>
          </p:nvGrpSpPr>
          <p:grpSpPr>
            <a:xfrm>
              <a:off x="6036094" y="3716980"/>
              <a:ext cx="529860" cy="510468"/>
              <a:chOff x="6036094" y="3716980"/>
              <a:chExt cx="529860" cy="510468"/>
            </a:xfrm>
          </p:grpSpPr>
          <p:sp>
            <p:nvSpPr>
              <p:cNvPr id="2916" name="Google Shape;2916;p56"/>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6"/>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6"/>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6"/>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6"/>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6"/>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6"/>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6"/>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6"/>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6"/>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26" name="Google Shape;2926;p56"/>
          <p:cNvGrpSpPr/>
          <p:nvPr/>
        </p:nvGrpSpPr>
        <p:grpSpPr>
          <a:xfrm>
            <a:off x="6642017" y="2916730"/>
            <a:ext cx="576302" cy="511871"/>
            <a:chOff x="6644304" y="3073628"/>
            <a:chExt cx="576302" cy="511871"/>
          </a:xfrm>
        </p:grpSpPr>
        <p:sp>
          <p:nvSpPr>
            <p:cNvPr id="2927" name="Google Shape;2927;p5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8" name="Google Shape;2928;p56"/>
            <p:cNvGrpSpPr/>
            <p:nvPr/>
          </p:nvGrpSpPr>
          <p:grpSpPr>
            <a:xfrm>
              <a:off x="6712169" y="3085440"/>
              <a:ext cx="481622" cy="494913"/>
              <a:chOff x="6712169" y="3085440"/>
              <a:chExt cx="481622" cy="494913"/>
            </a:xfrm>
          </p:grpSpPr>
          <p:sp>
            <p:nvSpPr>
              <p:cNvPr id="2929" name="Google Shape;2929;p56"/>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6"/>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6"/>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6"/>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6"/>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4" name="Google Shape;2934;p56"/>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6"/>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6"/>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7" name="Google Shape;2937;p56"/>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8" name="Google Shape;2938;p56"/>
          <p:cNvGrpSpPr/>
          <p:nvPr/>
        </p:nvGrpSpPr>
        <p:grpSpPr>
          <a:xfrm>
            <a:off x="6649868" y="3559725"/>
            <a:ext cx="560631" cy="511352"/>
            <a:chOff x="6652154" y="3716623"/>
            <a:chExt cx="560631" cy="511352"/>
          </a:xfrm>
        </p:grpSpPr>
        <p:sp>
          <p:nvSpPr>
            <p:cNvPr id="2939" name="Google Shape;2939;p56"/>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0" name="Google Shape;2940;p56"/>
            <p:cNvGrpSpPr/>
            <p:nvPr/>
          </p:nvGrpSpPr>
          <p:grpSpPr>
            <a:xfrm>
              <a:off x="6669657" y="3716715"/>
              <a:ext cx="466779" cy="464290"/>
              <a:chOff x="6669657" y="3716715"/>
              <a:chExt cx="466779" cy="464290"/>
            </a:xfrm>
          </p:grpSpPr>
          <p:sp>
            <p:nvSpPr>
              <p:cNvPr id="2941" name="Google Shape;2941;p56"/>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6"/>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6"/>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6"/>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6"/>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6"/>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6"/>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6"/>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6"/>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6"/>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6"/>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6"/>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6"/>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54" name="Google Shape;2954;p56"/>
          <p:cNvGrpSpPr/>
          <p:nvPr/>
        </p:nvGrpSpPr>
        <p:grpSpPr>
          <a:xfrm>
            <a:off x="7843959" y="3841134"/>
            <a:ext cx="187557" cy="187557"/>
            <a:chOff x="8565775" y="671075"/>
            <a:chExt cx="441000" cy="441000"/>
          </a:xfrm>
        </p:grpSpPr>
        <p:sp>
          <p:nvSpPr>
            <p:cNvPr id="2955" name="Google Shape;2955;p5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6"/>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7" name="Google Shape;2957;p56"/>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6"/>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9" name="Google Shape;2959;p56"/>
          <p:cNvGrpSpPr/>
          <p:nvPr/>
        </p:nvGrpSpPr>
        <p:grpSpPr>
          <a:xfrm>
            <a:off x="5997814" y="2919352"/>
            <a:ext cx="587871" cy="512373"/>
            <a:chOff x="6000100" y="3076250"/>
            <a:chExt cx="587871" cy="512373"/>
          </a:xfrm>
        </p:grpSpPr>
        <p:sp>
          <p:nvSpPr>
            <p:cNvPr id="2960" name="Google Shape;2960;p56"/>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1" name="Google Shape;2961;p56"/>
            <p:cNvGrpSpPr/>
            <p:nvPr/>
          </p:nvGrpSpPr>
          <p:grpSpPr>
            <a:xfrm>
              <a:off x="6031360" y="3076713"/>
              <a:ext cx="539107" cy="480965"/>
              <a:chOff x="6031360" y="3076713"/>
              <a:chExt cx="539107" cy="480965"/>
            </a:xfrm>
          </p:grpSpPr>
          <p:sp>
            <p:nvSpPr>
              <p:cNvPr id="2962" name="Google Shape;2962;p56"/>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6"/>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6"/>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6"/>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6"/>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6"/>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6"/>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69" name="Google Shape;2969;p56"/>
          <p:cNvGrpSpPr/>
          <p:nvPr/>
        </p:nvGrpSpPr>
        <p:grpSpPr>
          <a:xfrm>
            <a:off x="3369305" y="938716"/>
            <a:ext cx="2310381" cy="1488888"/>
            <a:chOff x="229225" y="549050"/>
            <a:chExt cx="7161750" cy="4615275"/>
          </a:xfrm>
        </p:grpSpPr>
        <p:sp>
          <p:nvSpPr>
            <p:cNvPr id="2970" name="Google Shape;2970;p5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7" name="Google Shape;3087;p56"/>
          <p:cNvGrpSpPr/>
          <p:nvPr/>
        </p:nvGrpSpPr>
        <p:grpSpPr>
          <a:xfrm>
            <a:off x="3514723" y="2830563"/>
            <a:ext cx="2310282" cy="1374222"/>
            <a:chOff x="238125" y="732525"/>
            <a:chExt cx="7130500" cy="4241425"/>
          </a:xfrm>
        </p:grpSpPr>
        <p:sp>
          <p:nvSpPr>
            <p:cNvPr id="3088" name="Google Shape;3088;p5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05" name="Shape 3205"/>
        <p:cNvGrpSpPr/>
        <p:nvPr/>
      </p:nvGrpSpPr>
      <p:grpSpPr>
        <a:xfrm>
          <a:off x="0" y="0"/>
          <a:ext cx="0" cy="0"/>
          <a:chOff x="0" y="0"/>
          <a:chExt cx="0" cy="0"/>
        </a:xfrm>
      </p:grpSpPr>
      <p:grpSp>
        <p:nvGrpSpPr>
          <p:cNvPr id="3206" name="Google Shape;3206;p57"/>
          <p:cNvGrpSpPr/>
          <p:nvPr/>
        </p:nvGrpSpPr>
        <p:grpSpPr>
          <a:xfrm>
            <a:off x="725414" y="969763"/>
            <a:ext cx="2507799" cy="206239"/>
            <a:chOff x="106648" y="895722"/>
            <a:chExt cx="4481413" cy="374300"/>
          </a:xfrm>
        </p:grpSpPr>
        <p:grpSp>
          <p:nvGrpSpPr>
            <p:cNvPr id="3207" name="Google Shape;3207;p57"/>
            <p:cNvGrpSpPr/>
            <p:nvPr/>
          </p:nvGrpSpPr>
          <p:grpSpPr>
            <a:xfrm>
              <a:off x="2233276" y="895722"/>
              <a:ext cx="1082667" cy="223591"/>
              <a:chOff x="4808316" y="2800065"/>
              <a:chExt cx="1999386" cy="412910"/>
            </a:xfrm>
          </p:grpSpPr>
          <p:sp>
            <p:nvSpPr>
              <p:cNvPr id="3208" name="Google Shape;3208;p57"/>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9" name="Google Shape;3209;p57"/>
              <p:cNvGrpSpPr/>
              <p:nvPr/>
            </p:nvGrpSpPr>
            <p:grpSpPr>
              <a:xfrm>
                <a:off x="4808316" y="2800065"/>
                <a:ext cx="92400" cy="411825"/>
                <a:chOff x="845575" y="2563700"/>
                <a:chExt cx="92400" cy="411825"/>
              </a:xfrm>
            </p:grpSpPr>
            <p:cxnSp>
              <p:nvCxnSpPr>
                <p:cNvPr id="3210" name="Google Shape;3210;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11" name="Google Shape;3211;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12" name="Google Shape;3212;p57"/>
            <p:cNvGrpSpPr/>
            <p:nvPr/>
          </p:nvGrpSpPr>
          <p:grpSpPr>
            <a:xfrm>
              <a:off x="106648" y="895722"/>
              <a:ext cx="1088401" cy="223591"/>
              <a:chOff x="881025" y="2800065"/>
              <a:chExt cx="2009975" cy="412910"/>
            </a:xfrm>
          </p:grpSpPr>
          <p:sp>
            <p:nvSpPr>
              <p:cNvPr id="3213" name="Google Shape;3213;p57"/>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4" name="Google Shape;3214;p57"/>
              <p:cNvGrpSpPr/>
              <p:nvPr/>
            </p:nvGrpSpPr>
            <p:grpSpPr>
              <a:xfrm>
                <a:off x="881025" y="2800065"/>
                <a:ext cx="92400" cy="411825"/>
                <a:chOff x="845575" y="2563700"/>
                <a:chExt cx="92400" cy="411825"/>
              </a:xfrm>
            </p:grpSpPr>
            <p:cxnSp>
              <p:nvCxnSpPr>
                <p:cNvPr id="3215" name="Google Shape;3215;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16" name="Google Shape;3216;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17" name="Google Shape;3217;p57"/>
            <p:cNvGrpSpPr/>
            <p:nvPr/>
          </p:nvGrpSpPr>
          <p:grpSpPr>
            <a:xfrm>
              <a:off x="1172346" y="1047018"/>
              <a:ext cx="1083151" cy="223003"/>
              <a:chOff x="2849073" y="3079467"/>
              <a:chExt cx="2000279" cy="411825"/>
            </a:xfrm>
          </p:grpSpPr>
          <p:sp>
            <p:nvSpPr>
              <p:cNvPr id="3218" name="Google Shape;3218;p57"/>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9" name="Google Shape;3219;p57"/>
              <p:cNvGrpSpPr/>
              <p:nvPr/>
            </p:nvGrpSpPr>
            <p:grpSpPr>
              <a:xfrm rot="10800000">
                <a:off x="2849073" y="3079467"/>
                <a:ext cx="92400" cy="411825"/>
                <a:chOff x="2070100" y="2563700"/>
                <a:chExt cx="92400" cy="411825"/>
              </a:xfrm>
            </p:grpSpPr>
            <p:cxnSp>
              <p:nvCxnSpPr>
                <p:cNvPr id="3220" name="Google Shape;3220;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21" name="Google Shape;3221;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22" name="Google Shape;3222;p57"/>
            <p:cNvGrpSpPr/>
            <p:nvPr/>
          </p:nvGrpSpPr>
          <p:grpSpPr>
            <a:xfrm>
              <a:off x="3290132" y="1047018"/>
              <a:ext cx="1297929" cy="223003"/>
              <a:chOff x="6760035" y="3079467"/>
              <a:chExt cx="2396914" cy="411825"/>
            </a:xfrm>
          </p:grpSpPr>
          <p:sp>
            <p:nvSpPr>
              <p:cNvPr id="3223" name="Google Shape;3223;p57"/>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4" name="Google Shape;3224;p57"/>
              <p:cNvGrpSpPr/>
              <p:nvPr/>
            </p:nvGrpSpPr>
            <p:grpSpPr>
              <a:xfrm rot="10800000">
                <a:off x="6760035" y="3079467"/>
                <a:ext cx="92400" cy="411825"/>
                <a:chOff x="2070100" y="2563700"/>
                <a:chExt cx="92400" cy="411825"/>
              </a:xfrm>
            </p:grpSpPr>
            <p:cxnSp>
              <p:nvCxnSpPr>
                <p:cNvPr id="3225" name="Google Shape;3225;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26" name="Google Shape;3226;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227" name="Google Shape;3227;p57"/>
          <p:cNvGrpSpPr/>
          <p:nvPr/>
        </p:nvGrpSpPr>
        <p:grpSpPr>
          <a:xfrm>
            <a:off x="2143176" y="3369134"/>
            <a:ext cx="1086701" cy="799429"/>
            <a:chOff x="2183288" y="3555572"/>
            <a:chExt cx="1136241" cy="835873"/>
          </a:xfrm>
        </p:grpSpPr>
        <p:sp>
          <p:nvSpPr>
            <p:cNvPr id="3228" name="Google Shape;3228;p57"/>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9" name="Google Shape;3229;p57"/>
            <p:cNvGrpSpPr/>
            <p:nvPr/>
          </p:nvGrpSpPr>
          <p:grpSpPr>
            <a:xfrm>
              <a:off x="2205895" y="3637269"/>
              <a:ext cx="1089848" cy="724993"/>
              <a:chOff x="2205895" y="3637269"/>
              <a:chExt cx="1089848" cy="724993"/>
            </a:xfrm>
          </p:grpSpPr>
          <p:sp>
            <p:nvSpPr>
              <p:cNvPr id="3230" name="Google Shape;3230;p57"/>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7"/>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7"/>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7"/>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7"/>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7"/>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6" name="Google Shape;3236;p57"/>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37" name="Google Shape;3237;p57"/>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238" name="Google Shape;3238;p57"/>
            <p:cNvGrpSpPr/>
            <p:nvPr/>
          </p:nvGrpSpPr>
          <p:grpSpPr>
            <a:xfrm>
              <a:off x="3173850" y="3779426"/>
              <a:ext cx="145679" cy="70048"/>
              <a:chOff x="3173850" y="3779426"/>
              <a:chExt cx="145679" cy="70048"/>
            </a:xfrm>
          </p:grpSpPr>
          <p:cxnSp>
            <p:nvCxnSpPr>
              <p:cNvPr id="3239" name="Google Shape;3239;p57"/>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240" name="Google Shape;3240;p57"/>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1" name="Google Shape;3241;p57"/>
            <p:cNvGrpSpPr/>
            <p:nvPr/>
          </p:nvGrpSpPr>
          <p:grpSpPr>
            <a:xfrm>
              <a:off x="2183288" y="4139483"/>
              <a:ext cx="145133" cy="70048"/>
              <a:chOff x="2183288" y="4139483"/>
              <a:chExt cx="145133" cy="70048"/>
            </a:xfrm>
          </p:grpSpPr>
          <p:cxnSp>
            <p:nvCxnSpPr>
              <p:cNvPr id="3242" name="Google Shape;3242;p57"/>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243" name="Google Shape;3243;p57"/>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4" name="Google Shape;3244;p57"/>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45" name="Google Shape;3245;p57"/>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246" name="Google Shape;3246;p57"/>
            <p:cNvGrpSpPr/>
            <p:nvPr/>
          </p:nvGrpSpPr>
          <p:grpSpPr>
            <a:xfrm>
              <a:off x="2943836" y="4268886"/>
              <a:ext cx="60717" cy="122559"/>
              <a:chOff x="2943836" y="4268886"/>
              <a:chExt cx="60717" cy="122559"/>
            </a:xfrm>
          </p:grpSpPr>
          <p:sp>
            <p:nvSpPr>
              <p:cNvPr id="3247" name="Google Shape;3247;p57"/>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48" name="Google Shape;3248;p57"/>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249" name="Google Shape;3249;p57"/>
          <p:cNvGrpSpPr/>
          <p:nvPr/>
        </p:nvGrpSpPr>
        <p:grpSpPr>
          <a:xfrm>
            <a:off x="3406121" y="1290134"/>
            <a:ext cx="1675870" cy="758251"/>
            <a:chOff x="3530532" y="1496185"/>
            <a:chExt cx="1562000" cy="706730"/>
          </a:xfrm>
        </p:grpSpPr>
        <p:cxnSp>
          <p:nvCxnSpPr>
            <p:cNvPr id="3250" name="Google Shape;3250;p57"/>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251" name="Google Shape;3251;p57"/>
            <p:cNvGrpSpPr/>
            <p:nvPr/>
          </p:nvGrpSpPr>
          <p:grpSpPr>
            <a:xfrm>
              <a:off x="3530532" y="1496185"/>
              <a:ext cx="323430" cy="463587"/>
              <a:chOff x="3530532" y="1496185"/>
              <a:chExt cx="323430" cy="463587"/>
            </a:xfrm>
          </p:grpSpPr>
          <p:grpSp>
            <p:nvGrpSpPr>
              <p:cNvPr id="3252" name="Google Shape;3252;p57"/>
              <p:cNvGrpSpPr/>
              <p:nvPr/>
            </p:nvGrpSpPr>
            <p:grpSpPr>
              <a:xfrm>
                <a:off x="3567462" y="1496185"/>
                <a:ext cx="286500" cy="361376"/>
                <a:chOff x="3567462" y="1496185"/>
                <a:chExt cx="286500" cy="361376"/>
              </a:xfrm>
            </p:grpSpPr>
            <p:cxnSp>
              <p:nvCxnSpPr>
                <p:cNvPr id="3253" name="Google Shape;3253;p57"/>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254" name="Google Shape;3254;p57"/>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5" name="Google Shape;3255;p57"/>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6" name="Google Shape;3256;p57"/>
            <p:cNvGrpSpPr/>
            <p:nvPr/>
          </p:nvGrpSpPr>
          <p:grpSpPr>
            <a:xfrm>
              <a:off x="3891569" y="1779209"/>
              <a:ext cx="323945" cy="423706"/>
              <a:chOff x="3891569" y="1779209"/>
              <a:chExt cx="323945" cy="423706"/>
            </a:xfrm>
          </p:grpSpPr>
          <p:grpSp>
            <p:nvGrpSpPr>
              <p:cNvPr id="3257" name="Google Shape;3257;p57"/>
              <p:cNvGrpSpPr/>
              <p:nvPr/>
            </p:nvGrpSpPr>
            <p:grpSpPr>
              <a:xfrm>
                <a:off x="3929014" y="1881638"/>
                <a:ext cx="286500" cy="321278"/>
                <a:chOff x="3929014" y="1881638"/>
                <a:chExt cx="286500" cy="321278"/>
              </a:xfrm>
            </p:grpSpPr>
            <p:cxnSp>
              <p:nvCxnSpPr>
                <p:cNvPr id="3258" name="Google Shape;3258;p57"/>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259" name="Google Shape;3259;p57"/>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0" name="Google Shape;3260;p57"/>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1" name="Google Shape;3261;p57"/>
            <p:cNvGrpSpPr/>
            <p:nvPr/>
          </p:nvGrpSpPr>
          <p:grpSpPr>
            <a:xfrm>
              <a:off x="4252606" y="1496185"/>
              <a:ext cx="324721" cy="463587"/>
              <a:chOff x="4252606" y="1496185"/>
              <a:chExt cx="324721" cy="463587"/>
            </a:xfrm>
          </p:grpSpPr>
          <p:grpSp>
            <p:nvGrpSpPr>
              <p:cNvPr id="3262" name="Google Shape;3262;p57"/>
              <p:cNvGrpSpPr/>
              <p:nvPr/>
            </p:nvGrpSpPr>
            <p:grpSpPr>
              <a:xfrm>
                <a:off x="4290828" y="1496185"/>
                <a:ext cx="286500" cy="361376"/>
                <a:chOff x="4290828" y="1496185"/>
                <a:chExt cx="286500" cy="361376"/>
              </a:xfrm>
            </p:grpSpPr>
            <p:cxnSp>
              <p:nvCxnSpPr>
                <p:cNvPr id="3263" name="Google Shape;3263;p57"/>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264" name="Google Shape;3264;p57"/>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5" name="Google Shape;3265;p57"/>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6" name="Google Shape;3266;p57"/>
            <p:cNvGrpSpPr/>
            <p:nvPr/>
          </p:nvGrpSpPr>
          <p:grpSpPr>
            <a:xfrm>
              <a:off x="4613643" y="1763716"/>
              <a:ext cx="325308" cy="439200"/>
              <a:chOff x="4613643" y="1763716"/>
              <a:chExt cx="325308" cy="439200"/>
            </a:xfrm>
          </p:grpSpPr>
          <p:grpSp>
            <p:nvGrpSpPr>
              <p:cNvPr id="3267" name="Google Shape;3267;p57"/>
              <p:cNvGrpSpPr/>
              <p:nvPr/>
            </p:nvGrpSpPr>
            <p:grpSpPr>
              <a:xfrm>
                <a:off x="4652451" y="1879538"/>
                <a:ext cx="286500" cy="323378"/>
                <a:chOff x="4652451" y="1879538"/>
                <a:chExt cx="286500" cy="323378"/>
              </a:xfrm>
            </p:grpSpPr>
            <p:cxnSp>
              <p:nvCxnSpPr>
                <p:cNvPr id="3268" name="Google Shape;3268;p57"/>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269" name="Google Shape;3269;p57"/>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0" name="Google Shape;3270;p57"/>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71" name="Google Shape;3271;p57"/>
          <p:cNvGrpSpPr/>
          <p:nvPr/>
        </p:nvGrpSpPr>
        <p:grpSpPr>
          <a:xfrm>
            <a:off x="3417981" y="2143759"/>
            <a:ext cx="1652173" cy="391517"/>
            <a:chOff x="3512551" y="2358270"/>
            <a:chExt cx="1597383" cy="378533"/>
          </a:xfrm>
        </p:grpSpPr>
        <p:cxnSp>
          <p:nvCxnSpPr>
            <p:cNvPr id="3272" name="Google Shape;3272;p57"/>
            <p:cNvCxnSpPr>
              <a:stCxn id="3273" idx="6"/>
              <a:endCxn id="3274"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275" name="Google Shape;3275;p57"/>
            <p:cNvGrpSpPr/>
            <p:nvPr/>
          </p:nvGrpSpPr>
          <p:grpSpPr>
            <a:xfrm>
              <a:off x="3512551" y="2358270"/>
              <a:ext cx="225647" cy="307714"/>
              <a:chOff x="2182679" y="2004714"/>
              <a:chExt cx="792300" cy="1080458"/>
            </a:xfrm>
          </p:grpSpPr>
          <p:cxnSp>
            <p:nvCxnSpPr>
              <p:cNvPr id="3276" name="Google Shape;3276;p57"/>
              <p:cNvCxnSpPr>
                <a:stCxn id="3277"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273" name="Google Shape;3273;p57"/>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7"/>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8" name="Google Shape;3278;p57"/>
            <p:cNvGrpSpPr/>
            <p:nvPr/>
          </p:nvGrpSpPr>
          <p:grpSpPr>
            <a:xfrm>
              <a:off x="3969644" y="2440153"/>
              <a:ext cx="225853" cy="296651"/>
              <a:chOff x="3775710" y="1729289"/>
              <a:chExt cx="136500" cy="179289"/>
            </a:xfrm>
          </p:grpSpPr>
          <p:cxnSp>
            <p:nvCxnSpPr>
              <p:cNvPr id="3279" name="Google Shape;3279;p57"/>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280" name="Google Shape;3280;p57"/>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7"/>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2" name="Google Shape;3282;p57"/>
            <p:cNvGrpSpPr/>
            <p:nvPr/>
          </p:nvGrpSpPr>
          <p:grpSpPr>
            <a:xfrm>
              <a:off x="4427051" y="2358270"/>
              <a:ext cx="225647" cy="307714"/>
              <a:chOff x="5393704" y="2004714"/>
              <a:chExt cx="792300" cy="1080458"/>
            </a:xfrm>
          </p:grpSpPr>
          <p:cxnSp>
            <p:nvCxnSpPr>
              <p:cNvPr id="3283" name="Google Shape;3283;p57"/>
              <p:cNvCxnSpPr>
                <a:stCxn id="3284"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285" name="Google Shape;3285;p57"/>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7"/>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6" name="Google Shape;3286;p57"/>
            <p:cNvGrpSpPr/>
            <p:nvPr/>
          </p:nvGrpSpPr>
          <p:grpSpPr>
            <a:xfrm>
              <a:off x="4884287" y="2440252"/>
              <a:ext cx="225647" cy="296532"/>
              <a:chOff x="6999166" y="2292572"/>
              <a:chExt cx="792300" cy="1041192"/>
            </a:xfrm>
          </p:grpSpPr>
          <p:cxnSp>
            <p:nvCxnSpPr>
              <p:cNvPr id="3287" name="Google Shape;3287;p57"/>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274" name="Google Shape;3274;p57"/>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7"/>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89" name="Google Shape;3289;p57"/>
          <p:cNvGrpSpPr/>
          <p:nvPr/>
        </p:nvGrpSpPr>
        <p:grpSpPr>
          <a:xfrm>
            <a:off x="6838789" y="979959"/>
            <a:ext cx="1581844" cy="732818"/>
            <a:chOff x="634175" y="2986275"/>
            <a:chExt cx="3147949" cy="1458344"/>
          </a:xfrm>
        </p:grpSpPr>
        <p:cxnSp>
          <p:nvCxnSpPr>
            <p:cNvPr id="3290" name="Google Shape;3290;p57"/>
            <p:cNvCxnSpPr>
              <a:stCxn id="3291" idx="4"/>
              <a:endCxn id="3292"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293" name="Google Shape;3293;p57"/>
            <p:cNvCxnSpPr>
              <a:stCxn id="3292" idx="0"/>
              <a:endCxn id="3294"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295" name="Google Shape;3295;p57"/>
            <p:cNvCxnSpPr>
              <a:stCxn id="3294" idx="4"/>
              <a:endCxn id="3296"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297" name="Google Shape;3297;p57"/>
            <p:cNvCxnSpPr>
              <a:stCxn id="3296" idx="0"/>
              <a:endCxn id="3298"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298" name="Google Shape;3298;p57"/>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294" name="Google Shape;3294;p57"/>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291" name="Google Shape;3291;p57"/>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296" name="Google Shape;3296;p57"/>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292" name="Google Shape;3292;p57"/>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299" name="Google Shape;3299;p57"/>
          <p:cNvGrpSpPr/>
          <p:nvPr/>
        </p:nvGrpSpPr>
        <p:grpSpPr>
          <a:xfrm>
            <a:off x="3406504" y="2674269"/>
            <a:ext cx="1675128" cy="313674"/>
            <a:chOff x="998425" y="1182125"/>
            <a:chExt cx="1065400" cy="199500"/>
          </a:xfrm>
        </p:grpSpPr>
        <p:sp>
          <p:nvSpPr>
            <p:cNvPr id="3300" name="Google Shape;3300;p5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5" name="Google Shape;3305;p57"/>
          <p:cNvGrpSpPr/>
          <p:nvPr/>
        </p:nvGrpSpPr>
        <p:grpSpPr>
          <a:xfrm>
            <a:off x="3406503" y="3630235"/>
            <a:ext cx="1675129" cy="525345"/>
            <a:chOff x="5194708" y="3484366"/>
            <a:chExt cx="3148148" cy="987304"/>
          </a:xfrm>
        </p:grpSpPr>
        <p:grpSp>
          <p:nvGrpSpPr>
            <p:cNvPr id="3306" name="Google Shape;3306;p57"/>
            <p:cNvGrpSpPr/>
            <p:nvPr/>
          </p:nvGrpSpPr>
          <p:grpSpPr>
            <a:xfrm>
              <a:off x="7531521" y="3484366"/>
              <a:ext cx="811335" cy="987304"/>
              <a:chOff x="3379425" y="1617275"/>
              <a:chExt cx="1090650" cy="1327200"/>
            </a:xfrm>
          </p:grpSpPr>
          <p:sp>
            <p:nvSpPr>
              <p:cNvPr id="3307" name="Google Shape;3307;p5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0" name="Google Shape;3310;p57"/>
            <p:cNvGrpSpPr/>
            <p:nvPr/>
          </p:nvGrpSpPr>
          <p:grpSpPr>
            <a:xfrm>
              <a:off x="6752546" y="3484366"/>
              <a:ext cx="811428" cy="987304"/>
              <a:chOff x="2332275" y="1617275"/>
              <a:chExt cx="1090775" cy="1327200"/>
            </a:xfrm>
          </p:grpSpPr>
          <p:sp>
            <p:nvSpPr>
              <p:cNvPr id="3311" name="Google Shape;3311;p5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4" name="Google Shape;3314;p57"/>
            <p:cNvGrpSpPr/>
            <p:nvPr/>
          </p:nvGrpSpPr>
          <p:grpSpPr>
            <a:xfrm>
              <a:off x="5973664" y="3484366"/>
              <a:ext cx="811335" cy="987304"/>
              <a:chOff x="1285250" y="1617275"/>
              <a:chExt cx="1090650" cy="1327200"/>
            </a:xfrm>
          </p:grpSpPr>
          <p:sp>
            <p:nvSpPr>
              <p:cNvPr id="3315" name="Google Shape;3315;p5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8" name="Google Shape;3318;p57"/>
            <p:cNvGrpSpPr/>
            <p:nvPr/>
          </p:nvGrpSpPr>
          <p:grpSpPr>
            <a:xfrm>
              <a:off x="5194708" y="3484366"/>
              <a:ext cx="811409" cy="987304"/>
              <a:chOff x="238125" y="1617275"/>
              <a:chExt cx="1090750" cy="1327200"/>
            </a:xfrm>
          </p:grpSpPr>
          <p:sp>
            <p:nvSpPr>
              <p:cNvPr id="3319" name="Google Shape;3319;p5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22" name="Google Shape;3322;p57"/>
          <p:cNvGrpSpPr/>
          <p:nvPr/>
        </p:nvGrpSpPr>
        <p:grpSpPr>
          <a:xfrm>
            <a:off x="6840188" y="2276124"/>
            <a:ext cx="1579046" cy="522230"/>
            <a:chOff x="6853641" y="2534077"/>
            <a:chExt cx="1515545" cy="501229"/>
          </a:xfrm>
        </p:grpSpPr>
        <p:grpSp>
          <p:nvGrpSpPr>
            <p:cNvPr id="3323" name="Google Shape;3323;p57"/>
            <p:cNvGrpSpPr/>
            <p:nvPr/>
          </p:nvGrpSpPr>
          <p:grpSpPr>
            <a:xfrm>
              <a:off x="6853641" y="2618923"/>
              <a:ext cx="1515545" cy="324556"/>
              <a:chOff x="6853641" y="2618923"/>
              <a:chExt cx="1515545" cy="324556"/>
            </a:xfrm>
          </p:grpSpPr>
          <p:sp>
            <p:nvSpPr>
              <p:cNvPr id="3324" name="Google Shape;3324;p57"/>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7"/>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7"/>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7"/>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7"/>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9" name="Google Shape;3329;p57"/>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7"/>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7"/>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7"/>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7"/>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4" name="Google Shape;3334;p57"/>
          <p:cNvGrpSpPr/>
          <p:nvPr/>
        </p:nvGrpSpPr>
        <p:grpSpPr>
          <a:xfrm>
            <a:off x="3435080" y="3151165"/>
            <a:ext cx="1617976" cy="346616"/>
            <a:chOff x="1808063" y="4294338"/>
            <a:chExt cx="3370782" cy="721817"/>
          </a:xfrm>
        </p:grpSpPr>
        <p:sp>
          <p:nvSpPr>
            <p:cNvPr id="3335" name="Google Shape;3335;p5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5" name="Google Shape;3345;p57"/>
          <p:cNvGrpSpPr/>
          <p:nvPr/>
        </p:nvGrpSpPr>
        <p:grpSpPr>
          <a:xfrm>
            <a:off x="5261076" y="3817915"/>
            <a:ext cx="1417067" cy="350605"/>
            <a:chOff x="4234950" y="2101012"/>
            <a:chExt cx="4219974" cy="1044090"/>
          </a:xfrm>
        </p:grpSpPr>
        <p:sp>
          <p:nvSpPr>
            <p:cNvPr id="3346" name="Google Shape;3346;p57"/>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7"/>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7"/>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7"/>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7"/>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7"/>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7"/>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7"/>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7"/>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7"/>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7"/>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7"/>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7"/>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7"/>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7"/>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7"/>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2" name="Google Shape;3362;p57"/>
          <p:cNvGrpSpPr/>
          <p:nvPr/>
        </p:nvGrpSpPr>
        <p:grpSpPr>
          <a:xfrm>
            <a:off x="6836548" y="1808672"/>
            <a:ext cx="1586327" cy="371557"/>
            <a:chOff x="1247650" y="2075423"/>
            <a:chExt cx="6648477" cy="1557238"/>
          </a:xfrm>
        </p:grpSpPr>
        <p:sp>
          <p:nvSpPr>
            <p:cNvPr id="3363" name="Google Shape;3363;p5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9" name="Google Shape;3369;p57"/>
          <p:cNvGrpSpPr/>
          <p:nvPr/>
        </p:nvGrpSpPr>
        <p:grpSpPr>
          <a:xfrm>
            <a:off x="5267818" y="961862"/>
            <a:ext cx="1415601" cy="1648533"/>
            <a:chOff x="1839112" y="2209163"/>
            <a:chExt cx="1918159" cy="2233784"/>
          </a:xfrm>
        </p:grpSpPr>
        <p:sp>
          <p:nvSpPr>
            <p:cNvPr id="3370" name="Google Shape;3370;p57"/>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7"/>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7"/>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73" name="Google Shape;3373;p57"/>
            <p:cNvCxnSpPr>
              <a:stCxn id="3370" idx="6"/>
              <a:endCxn id="3371"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374" name="Google Shape;3374;p57"/>
            <p:cNvCxnSpPr>
              <a:stCxn id="3371" idx="4"/>
              <a:endCxn id="3375"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376" name="Google Shape;3376;p57"/>
            <p:cNvCxnSpPr>
              <a:stCxn id="3375" idx="6"/>
              <a:endCxn id="3372"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377" name="Google Shape;3377;p57"/>
            <p:cNvCxnSpPr>
              <a:stCxn id="3372" idx="4"/>
              <a:endCxn id="3378"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375" name="Google Shape;3375;p57"/>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7"/>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7"/>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80" name="Google Shape;3380;p57"/>
            <p:cNvCxnSpPr>
              <a:endCxn id="3379"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381" name="Google Shape;3381;p57"/>
          <p:cNvGrpSpPr/>
          <p:nvPr/>
        </p:nvGrpSpPr>
        <p:grpSpPr>
          <a:xfrm>
            <a:off x="3425084" y="979946"/>
            <a:ext cx="1637968" cy="154942"/>
            <a:chOff x="238125" y="2506075"/>
            <a:chExt cx="7115411" cy="673075"/>
          </a:xfrm>
        </p:grpSpPr>
        <p:sp>
          <p:nvSpPr>
            <p:cNvPr id="3382" name="Google Shape;3382;p5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7" name="Google Shape;3387;p57"/>
          <p:cNvGrpSpPr/>
          <p:nvPr/>
        </p:nvGrpSpPr>
        <p:grpSpPr>
          <a:xfrm>
            <a:off x="1965820" y="1294664"/>
            <a:ext cx="1262932" cy="785408"/>
            <a:chOff x="548861" y="389676"/>
            <a:chExt cx="3843371" cy="2390163"/>
          </a:xfrm>
        </p:grpSpPr>
        <p:cxnSp>
          <p:nvCxnSpPr>
            <p:cNvPr id="3388" name="Google Shape;3388;p57"/>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389" name="Google Shape;3389;p57"/>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390" name="Google Shape;3390;p57"/>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391" name="Google Shape;3391;p57"/>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392" name="Google Shape;3392;p57"/>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393" name="Google Shape;3393;p57"/>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94" name="Google Shape;3394;p57"/>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395" name="Google Shape;3395;p57"/>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7"/>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7"/>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7"/>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7"/>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7"/>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1" name="Google Shape;3401;p57"/>
          <p:cNvGrpSpPr/>
          <p:nvPr/>
        </p:nvGrpSpPr>
        <p:grpSpPr>
          <a:xfrm>
            <a:off x="753952" y="2401541"/>
            <a:ext cx="1412054" cy="633562"/>
            <a:chOff x="1187400" y="2529299"/>
            <a:chExt cx="6769193" cy="2241903"/>
          </a:xfrm>
        </p:grpSpPr>
        <p:sp>
          <p:nvSpPr>
            <p:cNvPr id="3402" name="Google Shape;3402;p57"/>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403" name="Google Shape;3403;p57"/>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04" name="Google Shape;3404;p57"/>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05" name="Google Shape;3405;p57"/>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06" name="Google Shape;3406;p57"/>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07" name="Google Shape;3407;p57"/>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08" name="Google Shape;3408;p57"/>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409" name="Google Shape;3409;p57"/>
            <p:cNvCxnSpPr>
              <a:stCxn id="3402" idx="2"/>
              <a:endCxn id="3403"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10" name="Google Shape;3410;p57"/>
            <p:cNvCxnSpPr>
              <a:stCxn id="3404" idx="0"/>
              <a:endCxn id="3402"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11" name="Google Shape;3411;p57"/>
            <p:cNvCxnSpPr>
              <a:stCxn id="3404" idx="2"/>
              <a:endCxn id="3406"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12" name="Google Shape;3412;p57"/>
            <p:cNvCxnSpPr>
              <a:stCxn id="3405" idx="0"/>
              <a:endCxn id="3404"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13" name="Google Shape;3413;p57"/>
            <p:cNvCxnSpPr>
              <a:stCxn id="3403" idx="2"/>
              <a:endCxn id="3408"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14" name="Google Shape;3414;p57"/>
            <p:cNvCxnSpPr>
              <a:stCxn id="3407" idx="0"/>
              <a:endCxn id="3403"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415" name="Google Shape;3415;p57"/>
          <p:cNvGrpSpPr/>
          <p:nvPr/>
        </p:nvGrpSpPr>
        <p:grpSpPr>
          <a:xfrm>
            <a:off x="6840198" y="2894250"/>
            <a:ext cx="1579035" cy="540873"/>
            <a:chOff x="6895650" y="3126697"/>
            <a:chExt cx="1436662" cy="492105"/>
          </a:xfrm>
        </p:grpSpPr>
        <p:sp>
          <p:nvSpPr>
            <p:cNvPr id="3416" name="Google Shape;3416;p57"/>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7"/>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7"/>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7"/>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7"/>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1" name="Google Shape;3421;p57"/>
            <p:cNvGrpSpPr/>
            <p:nvPr/>
          </p:nvGrpSpPr>
          <p:grpSpPr>
            <a:xfrm>
              <a:off x="6995957" y="3335810"/>
              <a:ext cx="1230393" cy="71754"/>
              <a:chOff x="6995957" y="3287964"/>
              <a:chExt cx="1230393" cy="71754"/>
            </a:xfrm>
          </p:grpSpPr>
          <p:sp>
            <p:nvSpPr>
              <p:cNvPr id="3422" name="Google Shape;3422;p57"/>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7"/>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7"/>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7"/>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7"/>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27" name="Google Shape;3427;p57"/>
          <p:cNvGrpSpPr/>
          <p:nvPr/>
        </p:nvGrpSpPr>
        <p:grpSpPr>
          <a:xfrm>
            <a:off x="6838780" y="3531013"/>
            <a:ext cx="1581862" cy="650625"/>
            <a:chOff x="6777990" y="3710194"/>
            <a:chExt cx="1646915" cy="677382"/>
          </a:xfrm>
        </p:grpSpPr>
        <p:grpSp>
          <p:nvGrpSpPr>
            <p:cNvPr id="3428" name="Google Shape;3428;p57"/>
            <p:cNvGrpSpPr/>
            <p:nvPr/>
          </p:nvGrpSpPr>
          <p:grpSpPr>
            <a:xfrm>
              <a:off x="6777990" y="3874492"/>
              <a:ext cx="411129" cy="513083"/>
              <a:chOff x="6777990" y="3874492"/>
              <a:chExt cx="411129" cy="513083"/>
            </a:xfrm>
          </p:grpSpPr>
          <p:cxnSp>
            <p:nvCxnSpPr>
              <p:cNvPr id="3429" name="Google Shape;3429;p57"/>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430" name="Google Shape;3430;p57"/>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1" name="Google Shape;3431;p57"/>
            <p:cNvGrpSpPr/>
            <p:nvPr/>
          </p:nvGrpSpPr>
          <p:grpSpPr>
            <a:xfrm>
              <a:off x="7188425" y="3710194"/>
              <a:ext cx="411123" cy="520535"/>
              <a:chOff x="7188425" y="3710194"/>
              <a:chExt cx="411123" cy="520535"/>
            </a:xfrm>
          </p:grpSpPr>
          <p:cxnSp>
            <p:nvCxnSpPr>
              <p:cNvPr id="3432" name="Google Shape;3432;p57"/>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433" name="Google Shape;3433;p57"/>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4" name="Google Shape;3434;p57"/>
            <p:cNvGrpSpPr/>
            <p:nvPr/>
          </p:nvGrpSpPr>
          <p:grpSpPr>
            <a:xfrm>
              <a:off x="7603341" y="3874492"/>
              <a:ext cx="411474" cy="513083"/>
              <a:chOff x="7603341" y="3874492"/>
              <a:chExt cx="411474" cy="513083"/>
            </a:xfrm>
          </p:grpSpPr>
          <p:cxnSp>
            <p:nvCxnSpPr>
              <p:cNvPr id="3435" name="Google Shape;3435;p57"/>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436" name="Google Shape;3436;p57"/>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7" name="Google Shape;3437;p57"/>
            <p:cNvGrpSpPr/>
            <p:nvPr/>
          </p:nvGrpSpPr>
          <p:grpSpPr>
            <a:xfrm>
              <a:off x="8013776" y="3722847"/>
              <a:ext cx="411129" cy="507881"/>
              <a:chOff x="8013776" y="3722847"/>
              <a:chExt cx="411129" cy="507881"/>
            </a:xfrm>
          </p:grpSpPr>
          <p:cxnSp>
            <p:nvCxnSpPr>
              <p:cNvPr id="3438" name="Google Shape;3438;p57"/>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439" name="Google Shape;3439;p57"/>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40" name="Google Shape;3440;p57"/>
          <p:cNvGrpSpPr/>
          <p:nvPr/>
        </p:nvGrpSpPr>
        <p:grpSpPr>
          <a:xfrm>
            <a:off x="5258295" y="2703853"/>
            <a:ext cx="1421889" cy="1020603"/>
            <a:chOff x="5190863" y="2824811"/>
            <a:chExt cx="1544860" cy="1108869"/>
          </a:xfrm>
        </p:grpSpPr>
        <p:grpSp>
          <p:nvGrpSpPr>
            <p:cNvPr id="3441" name="Google Shape;3441;p57"/>
            <p:cNvGrpSpPr/>
            <p:nvPr/>
          </p:nvGrpSpPr>
          <p:grpSpPr>
            <a:xfrm>
              <a:off x="5938695" y="3176919"/>
              <a:ext cx="685761" cy="404739"/>
              <a:chOff x="5938695" y="3176919"/>
              <a:chExt cx="685761" cy="404739"/>
            </a:xfrm>
          </p:grpSpPr>
          <p:grpSp>
            <p:nvGrpSpPr>
              <p:cNvPr id="3442" name="Google Shape;3442;p57"/>
              <p:cNvGrpSpPr/>
              <p:nvPr/>
            </p:nvGrpSpPr>
            <p:grpSpPr>
              <a:xfrm>
                <a:off x="5938695" y="3176919"/>
                <a:ext cx="685761" cy="404739"/>
                <a:chOff x="5938695" y="3176919"/>
                <a:chExt cx="685761" cy="404739"/>
              </a:xfrm>
            </p:grpSpPr>
            <p:sp>
              <p:nvSpPr>
                <p:cNvPr id="3443" name="Google Shape;3443;p57"/>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7"/>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5" name="Google Shape;3445;p57"/>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6" name="Google Shape;3446;p57"/>
            <p:cNvGrpSpPr/>
            <p:nvPr/>
          </p:nvGrpSpPr>
          <p:grpSpPr>
            <a:xfrm>
              <a:off x="5305233" y="3176835"/>
              <a:ext cx="685971" cy="404655"/>
              <a:chOff x="5305233" y="3176835"/>
              <a:chExt cx="685971" cy="404655"/>
            </a:xfrm>
          </p:grpSpPr>
          <p:grpSp>
            <p:nvGrpSpPr>
              <p:cNvPr id="3447" name="Google Shape;3447;p57"/>
              <p:cNvGrpSpPr/>
              <p:nvPr/>
            </p:nvGrpSpPr>
            <p:grpSpPr>
              <a:xfrm>
                <a:off x="5305233" y="3176835"/>
                <a:ext cx="685971" cy="404655"/>
                <a:chOff x="5305233" y="3176835"/>
                <a:chExt cx="685971" cy="404655"/>
              </a:xfrm>
            </p:grpSpPr>
            <p:sp>
              <p:nvSpPr>
                <p:cNvPr id="3448" name="Google Shape;3448;p57"/>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7"/>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0" name="Google Shape;3450;p57"/>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1" name="Google Shape;3451;p57"/>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2" name="Google Shape;3452;p57"/>
            <p:cNvGrpSpPr/>
            <p:nvPr/>
          </p:nvGrpSpPr>
          <p:grpSpPr>
            <a:xfrm>
              <a:off x="5657361" y="2824811"/>
              <a:ext cx="1078361" cy="404655"/>
              <a:chOff x="5657361" y="2824811"/>
              <a:chExt cx="1078361" cy="404655"/>
            </a:xfrm>
          </p:grpSpPr>
          <p:grpSp>
            <p:nvGrpSpPr>
              <p:cNvPr id="3453" name="Google Shape;3453;p57"/>
              <p:cNvGrpSpPr/>
              <p:nvPr/>
            </p:nvGrpSpPr>
            <p:grpSpPr>
              <a:xfrm>
                <a:off x="5657361" y="2824811"/>
                <a:ext cx="1078361" cy="404655"/>
                <a:chOff x="5657361" y="2824811"/>
                <a:chExt cx="1078361" cy="404655"/>
              </a:xfrm>
            </p:grpSpPr>
            <p:grpSp>
              <p:nvGrpSpPr>
                <p:cNvPr id="3454" name="Google Shape;3454;p57"/>
                <p:cNvGrpSpPr/>
                <p:nvPr/>
              </p:nvGrpSpPr>
              <p:grpSpPr>
                <a:xfrm>
                  <a:off x="5938485" y="2824811"/>
                  <a:ext cx="797237" cy="404655"/>
                  <a:chOff x="5938485" y="2824811"/>
                  <a:chExt cx="797237" cy="404655"/>
                </a:xfrm>
              </p:grpSpPr>
              <p:sp>
                <p:nvSpPr>
                  <p:cNvPr id="3455" name="Google Shape;3455;p57"/>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7"/>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7" name="Google Shape;3457;p57"/>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8" name="Google Shape;3458;p57"/>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9" name="Google Shape;3459;p57"/>
            <p:cNvGrpSpPr/>
            <p:nvPr/>
          </p:nvGrpSpPr>
          <p:grpSpPr>
            <a:xfrm>
              <a:off x="5190863" y="3528942"/>
              <a:ext cx="1078026" cy="404739"/>
              <a:chOff x="5190863" y="3528942"/>
              <a:chExt cx="1078026" cy="404739"/>
            </a:xfrm>
          </p:grpSpPr>
          <p:sp>
            <p:nvSpPr>
              <p:cNvPr id="3460" name="Google Shape;3460;p57"/>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1" name="Google Shape;3461;p57"/>
              <p:cNvGrpSpPr/>
              <p:nvPr/>
            </p:nvGrpSpPr>
            <p:grpSpPr>
              <a:xfrm>
                <a:off x="5190863" y="3528942"/>
                <a:ext cx="1078026" cy="404739"/>
                <a:chOff x="5190863" y="3528942"/>
                <a:chExt cx="1078026" cy="404739"/>
              </a:xfrm>
            </p:grpSpPr>
            <p:sp>
              <p:nvSpPr>
                <p:cNvPr id="3462" name="Google Shape;3462;p57"/>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7"/>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464" name="Google Shape;3464;p57"/>
          <p:cNvGrpSpPr/>
          <p:nvPr/>
        </p:nvGrpSpPr>
        <p:grpSpPr>
          <a:xfrm>
            <a:off x="724302" y="1268321"/>
            <a:ext cx="1086719" cy="879487"/>
            <a:chOff x="803162" y="1474292"/>
            <a:chExt cx="1086719" cy="879487"/>
          </a:xfrm>
        </p:grpSpPr>
        <p:grpSp>
          <p:nvGrpSpPr>
            <p:cNvPr id="3465" name="Google Shape;3465;p57"/>
            <p:cNvGrpSpPr/>
            <p:nvPr/>
          </p:nvGrpSpPr>
          <p:grpSpPr>
            <a:xfrm>
              <a:off x="803162" y="1625948"/>
              <a:ext cx="445856" cy="576579"/>
              <a:chOff x="803162" y="1625948"/>
              <a:chExt cx="445856" cy="576579"/>
            </a:xfrm>
          </p:grpSpPr>
          <p:sp>
            <p:nvSpPr>
              <p:cNvPr id="3466" name="Google Shape;3466;p57"/>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7" name="Google Shape;3467;p57"/>
              <p:cNvGrpSpPr/>
              <p:nvPr/>
            </p:nvGrpSpPr>
            <p:grpSpPr>
              <a:xfrm>
                <a:off x="1056023" y="1625948"/>
                <a:ext cx="192995" cy="576579"/>
                <a:chOff x="1056023" y="1625948"/>
                <a:chExt cx="192995" cy="576579"/>
              </a:xfrm>
            </p:grpSpPr>
            <p:sp>
              <p:nvSpPr>
                <p:cNvPr id="3468" name="Google Shape;3468;p57"/>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7"/>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7"/>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7"/>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7"/>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73" name="Google Shape;3473;p57"/>
            <p:cNvGrpSpPr/>
            <p:nvPr/>
          </p:nvGrpSpPr>
          <p:grpSpPr>
            <a:xfrm>
              <a:off x="1371406" y="1474292"/>
              <a:ext cx="518475" cy="879487"/>
              <a:chOff x="1398231" y="1474292"/>
              <a:chExt cx="518475" cy="879487"/>
            </a:xfrm>
          </p:grpSpPr>
          <p:grpSp>
            <p:nvGrpSpPr>
              <p:cNvPr id="3474" name="Google Shape;3474;p57"/>
              <p:cNvGrpSpPr/>
              <p:nvPr/>
            </p:nvGrpSpPr>
            <p:grpSpPr>
              <a:xfrm>
                <a:off x="1398231" y="1474292"/>
                <a:ext cx="518475" cy="341643"/>
                <a:chOff x="1398231" y="1474292"/>
                <a:chExt cx="518475" cy="341643"/>
              </a:xfrm>
            </p:grpSpPr>
            <p:sp>
              <p:nvSpPr>
                <p:cNvPr id="3475" name="Google Shape;3475;p57"/>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6" name="Google Shape;3476;p57"/>
                <p:cNvGrpSpPr/>
                <p:nvPr/>
              </p:nvGrpSpPr>
              <p:grpSpPr>
                <a:xfrm>
                  <a:off x="1616453" y="1474292"/>
                  <a:ext cx="300253" cy="341643"/>
                  <a:chOff x="1616453" y="1475379"/>
                  <a:chExt cx="300253" cy="341643"/>
                </a:xfrm>
              </p:grpSpPr>
              <p:sp>
                <p:nvSpPr>
                  <p:cNvPr id="3477" name="Google Shape;3477;p57"/>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7"/>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7"/>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7"/>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7"/>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7"/>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7"/>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4" name="Google Shape;3484;p57"/>
                  <p:cNvGrpSpPr/>
                  <p:nvPr/>
                </p:nvGrpSpPr>
                <p:grpSpPr>
                  <a:xfrm>
                    <a:off x="1839639" y="1475379"/>
                    <a:ext cx="77067" cy="341643"/>
                    <a:chOff x="1839639" y="1475379"/>
                    <a:chExt cx="77067" cy="341643"/>
                  </a:xfrm>
                </p:grpSpPr>
                <p:sp>
                  <p:nvSpPr>
                    <p:cNvPr id="3485" name="Google Shape;3485;p57"/>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7"/>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487" name="Google Shape;3487;p57"/>
              <p:cNvGrpSpPr/>
              <p:nvPr/>
            </p:nvGrpSpPr>
            <p:grpSpPr>
              <a:xfrm>
                <a:off x="1398451" y="2012951"/>
                <a:ext cx="518255" cy="340828"/>
                <a:chOff x="1398451" y="2012951"/>
                <a:chExt cx="518255" cy="340828"/>
              </a:xfrm>
            </p:grpSpPr>
            <p:sp>
              <p:nvSpPr>
                <p:cNvPr id="3488" name="Google Shape;3488;p57"/>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9" name="Google Shape;3489;p57"/>
                <p:cNvGrpSpPr/>
                <p:nvPr/>
              </p:nvGrpSpPr>
              <p:grpSpPr>
                <a:xfrm>
                  <a:off x="1616453" y="2012951"/>
                  <a:ext cx="300253" cy="340828"/>
                  <a:chOff x="1616453" y="2013538"/>
                  <a:chExt cx="300253" cy="340828"/>
                </a:xfrm>
              </p:grpSpPr>
              <p:sp>
                <p:nvSpPr>
                  <p:cNvPr id="3490" name="Google Shape;3490;p57"/>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7"/>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7"/>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7"/>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7"/>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7"/>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7"/>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7" name="Google Shape;3497;p57"/>
                  <p:cNvGrpSpPr/>
                  <p:nvPr/>
                </p:nvGrpSpPr>
                <p:grpSpPr>
                  <a:xfrm>
                    <a:off x="1839639" y="2013538"/>
                    <a:ext cx="77067" cy="340828"/>
                    <a:chOff x="1839639" y="2013538"/>
                    <a:chExt cx="77067" cy="340828"/>
                  </a:xfrm>
                </p:grpSpPr>
                <p:sp>
                  <p:nvSpPr>
                    <p:cNvPr id="3498" name="Google Shape;3498;p57"/>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7"/>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500" name="Google Shape;3500;p57"/>
          <p:cNvGrpSpPr/>
          <p:nvPr/>
        </p:nvGrpSpPr>
        <p:grpSpPr>
          <a:xfrm>
            <a:off x="721126" y="3399508"/>
            <a:ext cx="1368681" cy="682918"/>
            <a:chOff x="724986" y="3605478"/>
            <a:chExt cx="1368681" cy="682918"/>
          </a:xfrm>
        </p:grpSpPr>
        <p:grpSp>
          <p:nvGrpSpPr>
            <p:cNvPr id="3501" name="Google Shape;3501;p57"/>
            <p:cNvGrpSpPr/>
            <p:nvPr/>
          </p:nvGrpSpPr>
          <p:grpSpPr>
            <a:xfrm>
              <a:off x="1289102" y="3823629"/>
              <a:ext cx="240442" cy="250435"/>
              <a:chOff x="-165066" y="3843615"/>
              <a:chExt cx="221259" cy="230455"/>
            </a:xfrm>
          </p:grpSpPr>
          <p:sp>
            <p:nvSpPr>
              <p:cNvPr id="3502" name="Google Shape;3502;p57"/>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7"/>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7"/>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7"/>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7"/>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7"/>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7"/>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7"/>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7"/>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7"/>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7"/>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7"/>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7"/>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7"/>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7"/>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7"/>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7"/>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7"/>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7"/>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7"/>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2" name="Google Shape;3522;p57"/>
            <p:cNvGrpSpPr/>
            <p:nvPr/>
          </p:nvGrpSpPr>
          <p:grpSpPr>
            <a:xfrm>
              <a:off x="724986" y="3605478"/>
              <a:ext cx="1368681" cy="682918"/>
              <a:chOff x="724986" y="3605478"/>
              <a:chExt cx="1368681" cy="682918"/>
            </a:xfrm>
          </p:grpSpPr>
          <p:grpSp>
            <p:nvGrpSpPr>
              <p:cNvPr id="3523" name="Google Shape;3523;p57"/>
              <p:cNvGrpSpPr/>
              <p:nvPr/>
            </p:nvGrpSpPr>
            <p:grpSpPr>
              <a:xfrm>
                <a:off x="1498221" y="4047614"/>
                <a:ext cx="529172" cy="240783"/>
                <a:chOff x="1498221" y="4047614"/>
                <a:chExt cx="529172" cy="240783"/>
              </a:xfrm>
            </p:grpSpPr>
            <p:grpSp>
              <p:nvGrpSpPr>
                <p:cNvPr id="3524" name="Google Shape;3524;p57"/>
                <p:cNvGrpSpPr/>
                <p:nvPr/>
              </p:nvGrpSpPr>
              <p:grpSpPr>
                <a:xfrm>
                  <a:off x="1826655" y="4224370"/>
                  <a:ext cx="200738" cy="25631"/>
                  <a:chOff x="1826655" y="4224370"/>
                  <a:chExt cx="200738" cy="25631"/>
                </a:xfrm>
              </p:grpSpPr>
              <p:sp>
                <p:nvSpPr>
                  <p:cNvPr id="3525" name="Google Shape;3525;p57"/>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7"/>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7" name="Google Shape;3527;p57"/>
                <p:cNvGrpSpPr/>
                <p:nvPr/>
              </p:nvGrpSpPr>
              <p:grpSpPr>
                <a:xfrm>
                  <a:off x="1498221" y="4047614"/>
                  <a:ext cx="328444" cy="240783"/>
                  <a:chOff x="1498221" y="4047614"/>
                  <a:chExt cx="328444" cy="240783"/>
                </a:xfrm>
              </p:grpSpPr>
              <p:sp>
                <p:nvSpPr>
                  <p:cNvPr id="3528" name="Google Shape;3528;p57"/>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9" name="Google Shape;3529;p57"/>
                  <p:cNvGrpSpPr/>
                  <p:nvPr/>
                </p:nvGrpSpPr>
                <p:grpSpPr>
                  <a:xfrm>
                    <a:off x="1498221" y="4047614"/>
                    <a:ext cx="150566" cy="190416"/>
                    <a:chOff x="1498221" y="4047614"/>
                    <a:chExt cx="150566" cy="190416"/>
                  </a:xfrm>
                </p:grpSpPr>
                <p:sp>
                  <p:nvSpPr>
                    <p:cNvPr id="3530" name="Google Shape;3530;p57"/>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7"/>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32" name="Google Shape;3532;p57"/>
              <p:cNvGrpSpPr/>
              <p:nvPr/>
            </p:nvGrpSpPr>
            <p:grpSpPr>
              <a:xfrm>
                <a:off x="1560718" y="3800594"/>
                <a:ext cx="532948" cy="302090"/>
                <a:chOff x="1560718" y="3800594"/>
                <a:chExt cx="532948" cy="302090"/>
              </a:xfrm>
            </p:grpSpPr>
            <p:grpSp>
              <p:nvGrpSpPr>
                <p:cNvPr id="3533" name="Google Shape;3533;p57"/>
                <p:cNvGrpSpPr/>
                <p:nvPr/>
              </p:nvGrpSpPr>
              <p:grpSpPr>
                <a:xfrm>
                  <a:off x="1912179" y="3827344"/>
                  <a:ext cx="181487" cy="25631"/>
                  <a:chOff x="1912179" y="3827344"/>
                  <a:chExt cx="181487" cy="25631"/>
                </a:xfrm>
              </p:grpSpPr>
              <p:sp>
                <p:nvSpPr>
                  <p:cNvPr id="3534" name="Google Shape;3534;p57"/>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7"/>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6" name="Google Shape;3536;p57"/>
                <p:cNvGrpSpPr/>
                <p:nvPr/>
              </p:nvGrpSpPr>
              <p:grpSpPr>
                <a:xfrm>
                  <a:off x="1912179" y="4044505"/>
                  <a:ext cx="181487" cy="25622"/>
                  <a:chOff x="1912179" y="4044506"/>
                  <a:chExt cx="181487" cy="25622"/>
                </a:xfrm>
              </p:grpSpPr>
              <p:sp>
                <p:nvSpPr>
                  <p:cNvPr id="3537" name="Google Shape;3537;p57"/>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7"/>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9" name="Google Shape;3539;p57"/>
                <p:cNvGrpSpPr/>
                <p:nvPr/>
              </p:nvGrpSpPr>
              <p:grpSpPr>
                <a:xfrm>
                  <a:off x="1560718" y="3800594"/>
                  <a:ext cx="351472" cy="302090"/>
                  <a:chOff x="1560718" y="3800594"/>
                  <a:chExt cx="351472" cy="302090"/>
                </a:xfrm>
              </p:grpSpPr>
              <p:grpSp>
                <p:nvGrpSpPr>
                  <p:cNvPr id="3540" name="Google Shape;3540;p57"/>
                  <p:cNvGrpSpPr/>
                  <p:nvPr/>
                </p:nvGrpSpPr>
                <p:grpSpPr>
                  <a:xfrm>
                    <a:off x="1560718" y="3842857"/>
                    <a:ext cx="173586" cy="217131"/>
                    <a:chOff x="1560718" y="3842857"/>
                    <a:chExt cx="173586" cy="217131"/>
                  </a:xfrm>
                </p:grpSpPr>
                <p:sp>
                  <p:nvSpPr>
                    <p:cNvPr id="3541" name="Google Shape;3541;p57"/>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7"/>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7"/>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4" name="Google Shape;3544;p57"/>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7"/>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46" name="Google Shape;3546;p57"/>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7" name="Google Shape;3547;p57"/>
              <p:cNvGrpSpPr/>
              <p:nvPr/>
            </p:nvGrpSpPr>
            <p:grpSpPr>
              <a:xfrm>
                <a:off x="785350" y="3605478"/>
                <a:ext cx="535311" cy="249245"/>
                <a:chOff x="785350" y="3605478"/>
                <a:chExt cx="535311" cy="249245"/>
              </a:xfrm>
            </p:grpSpPr>
            <p:grpSp>
              <p:nvGrpSpPr>
                <p:cNvPr id="3548" name="Google Shape;3548;p57"/>
                <p:cNvGrpSpPr/>
                <p:nvPr/>
              </p:nvGrpSpPr>
              <p:grpSpPr>
                <a:xfrm>
                  <a:off x="785350" y="3605478"/>
                  <a:ext cx="376191" cy="102736"/>
                  <a:chOff x="785350" y="3605478"/>
                  <a:chExt cx="376191" cy="102736"/>
                </a:xfrm>
              </p:grpSpPr>
              <p:sp>
                <p:nvSpPr>
                  <p:cNvPr id="3549" name="Google Shape;3549;p57"/>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7"/>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7"/>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2" name="Google Shape;3552;p57"/>
                <p:cNvGrpSpPr/>
                <p:nvPr/>
              </p:nvGrpSpPr>
              <p:grpSpPr>
                <a:xfrm>
                  <a:off x="1161530" y="3655851"/>
                  <a:ext cx="159131" cy="198872"/>
                  <a:chOff x="1161530" y="3655851"/>
                  <a:chExt cx="159131" cy="198872"/>
                </a:xfrm>
              </p:grpSpPr>
              <p:sp>
                <p:nvSpPr>
                  <p:cNvPr id="3553" name="Google Shape;3553;p57"/>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7"/>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55" name="Google Shape;3555;p57"/>
              <p:cNvGrpSpPr/>
              <p:nvPr/>
            </p:nvGrpSpPr>
            <p:grpSpPr>
              <a:xfrm>
                <a:off x="785350" y="4047614"/>
                <a:ext cx="535311" cy="240783"/>
                <a:chOff x="785350" y="4047614"/>
                <a:chExt cx="535311" cy="240783"/>
              </a:xfrm>
            </p:grpSpPr>
            <p:grpSp>
              <p:nvGrpSpPr>
                <p:cNvPr id="3556" name="Google Shape;3556;p57"/>
                <p:cNvGrpSpPr/>
                <p:nvPr/>
              </p:nvGrpSpPr>
              <p:grpSpPr>
                <a:xfrm>
                  <a:off x="1161636" y="4047614"/>
                  <a:ext cx="159025" cy="190415"/>
                  <a:chOff x="1161636" y="4047614"/>
                  <a:chExt cx="159025" cy="190415"/>
                </a:xfrm>
              </p:grpSpPr>
              <p:sp>
                <p:nvSpPr>
                  <p:cNvPr id="3557" name="Google Shape;3557;p57"/>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7"/>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9" name="Google Shape;3559;p57"/>
                <p:cNvGrpSpPr/>
                <p:nvPr/>
              </p:nvGrpSpPr>
              <p:grpSpPr>
                <a:xfrm>
                  <a:off x="785350" y="4185661"/>
                  <a:ext cx="376191" cy="102736"/>
                  <a:chOff x="785350" y="4185661"/>
                  <a:chExt cx="376191" cy="102736"/>
                </a:xfrm>
              </p:grpSpPr>
              <p:sp>
                <p:nvSpPr>
                  <p:cNvPr id="3560" name="Google Shape;3560;p57"/>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7"/>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7"/>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63" name="Google Shape;3563;p57"/>
              <p:cNvGrpSpPr/>
              <p:nvPr/>
            </p:nvGrpSpPr>
            <p:grpSpPr>
              <a:xfrm>
                <a:off x="1501054" y="3605478"/>
                <a:ext cx="526340" cy="249240"/>
                <a:chOff x="1501054" y="3605478"/>
                <a:chExt cx="526340" cy="249240"/>
              </a:xfrm>
            </p:grpSpPr>
            <p:grpSp>
              <p:nvGrpSpPr>
                <p:cNvPr id="3564" name="Google Shape;3564;p57"/>
                <p:cNvGrpSpPr/>
                <p:nvPr/>
              </p:nvGrpSpPr>
              <p:grpSpPr>
                <a:xfrm>
                  <a:off x="1834208" y="3643867"/>
                  <a:ext cx="193185" cy="25622"/>
                  <a:chOff x="1834208" y="3643867"/>
                  <a:chExt cx="193185" cy="25622"/>
                </a:xfrm>
              </p:grpSpPr>
              <p:sp>
                <p:nvSpPr>
                  <p:cNvPr id="3565" name="Google Shape;3565;p57"/>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7"/>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7" name="Google Shape;3567;p57"/>
                <p:cNvGrpSpPr/>
                <p:nvPr/>
              </p:nvGrpSpPr>
              <p:grpSpPr>
                <a:xfrm>
                  <a:off x="1501054" y="3605478"/>
                  <a:ext cx="333165" cy="249240"/>
                  <a:chOff x="1501054" y="3605478"/>
                  <a:chExt cx="333165" cy="249240"/>
                </a:xfrm>
              </p:grpSpPr>
              <p:sp>
                <p:nvSpPr>
                  <p:cNvPr id="3568" name="Google Shape;3568;p57"/>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9" name="Google Shape;3569;p57"/>
                  <p:cNvGrpSpPr/>
                  <p:nvPr/>
                </p:nvGrpSpPr>
                <p:grpSpPr>
                  <a:xfrm>
                    <a:off x="1501054" y="3655851"/>
                    <a:ext cx="155286" cy="198867"/>
                    <a:chOff x="1501054" y="3655851"/>
                    <a:chExt cx="155286" cy="198867"/>
                  </a:xfrm>
                </p:grpSpPr>
                <p:sp>
                  <p:nvSpPr>
                    <p:cNvPr id="3570" name="Google Shape;3570;p57"/>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7"/>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72" name="Google Shape;3572;p57"/>
              <p:cNvGrpSpPr/>
              <p:nvPr/>
            </p:nvGrpSpPr>
            <p:grpSpPr>
              <a:xfrm>
                <a:off x="724986" y="3800594"/>
                <a:ext cx="532950" cy="302090"/>
                <a:chOff x="724986" y="3800594"/>
                <a:chExt cx="532950" cy="302090"/>
              </a:xfrm>
            </p:grpSpPr>
            <p:grpSp>
              <p:nvGrpSpPr>
                <p:cNvPr id="3573" name="Google Shape;3573;p57"/>
                <p:cNvGrpSpPr/>
                <p:nvPr/>
              </p:nvGrpSpPr>
              <p:grpSpPr>
                <a:xfrm>
                  <a:off x="724986" y="4044367"/>
                  <a:ext cx="181314" cy="25626"/>
                  <a:chOff x="724986" y="4044367"/>
                  <a:chExt cx="181314" cy="25626"/>
                </a:xfrm>
              </p:grpSpPr>
              <p:sp>
                <p:nvSpPr>
                  <p:cNvPr id="3574" name="Google Shape;3574;p57"/>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7"/>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6" name="Google Shape;3576;p57"/>
                <p:cNvGrpSpPr/>
                <p:nvPr/>
              </p:nvGrpSpPr>
              <p:grpSpPr>
                <a:xfrm>
                  <a:off x="906290" y="3800594"/>
                  <a:ext cx="351646" cy="302090"/>
                  <a:chOff x="906290" y="3800594"/>
                  <a:chExt cx="351646" cy="302090"/>
                </a:xfrm>
              </p:grpSpPr>
              <p:grpSp>
                <p:nvGrpSpPr>
                  <p:cNvPr id="3577" name="Google Shape;3577;p57"/>
                  <p:cNvGrpSpPr/>
                  <p:nvPr/>
                </p:nvGrpSpPr>
                <p:grpSpPr>
                  <a:xfrm>
                    <a:off x="1084172" y="3842857"/>
                    <a:ext cx="173764" cy="217131"/>
                    <a:chOff x="1084172" y="3842857"/>
                    <a:chExt cx="173764" cy="217131"/>
                  </a:xfrm>
                </p:grpSpPr>
                <p:grpSp>
                  <p:nvGrpSpPr>
                    <p:cNvPr id="3578" name="Google Shape;3578;p57"/>
                    <p:cNvGrpSpPr/>
                    <p:nvPr/>
                  </p:nvGrpSpPr>
                  <p:grpSpPr>
                    <a:xfrm>
                      <a:off x="1156862" y="3936509"/>
                      <a:ext cx="101073" cy="25622"/>
                      <a:chOff x="1156862" y="3936509"/>
                      <a:chExt cx="101073" cy="25622"/>
                    </a:xfrm>
                  </p:grpSpPr>
                  <p:sp>
                    <p:nvSpPr>
                      <p:cNvPr id="3579" name="Google Shape;3579;p57"/>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7"/>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1" name="Google Shape;3581;p57"/>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2" name="Google Shape;3582;p57"/>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7"/>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4" name="Google Shape;3584;p57"/>
                <p:cNvGrpSpPr/>
                <p:nvPr/>
              </p:nvGrpSpPr>
              <p:grpSpPr>
                <a:xfrm>
                  <a:off x="724986" y="3830189"/>
                  <a:ext cx="189533" cy="25626"/>
                  <a:chOff x="724986" y="3830189"/>
                  <a:chExt cx="189533" cy="25626"/>
                </a:xfrm>
              </p:grpSpPr>
              <p:sp>
                <p:nvSpPr>
                  <p:cNvPr id="3585" name="Google Shape;3585;p57"/>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7"/>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587" name="Google Shape;3587;p57"/>
          <p:cNvGrpSpPr/>
          <p:nvPr/>
        </p:nvGrpSpPr>
        <p:grpSpPr>
          <a:xfrm>
            <a:off x="2249438" y="2249669"/>
            <a:ext cx="948701" cy="935378"/>
            <a:chOff x="2253298" y="2428317"/>
            <a:chExt cx="948701" cy="935378"/>
          </a:xfrm>
        </p:grpSpPr>
        <p:sp>
          <p:nvSpPr>
            <p:cNvPr id="3588" name="Google Shape;3588;p57"/>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7"/>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7"/>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7"/>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7"/>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7"/>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7"/>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7"/>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7"/>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7"/>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7"/>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7"/>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7"/>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7"/>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7"/>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7"/>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7"/>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7"/>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7"/>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7"/>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7"/>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7"/>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7"/>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7"/>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7"/>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7"/>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7"/>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7"/>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7"/>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7"/>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7"/>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7"/>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7"/>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624" name="Shape 3624"/>
        <p:cNvGrpSpPr/>
        <p:nvPr/>
      </p:nvGrpSpPr>
      <p:grpSpPr>
        <a:xfrm>
          <a:off x="0" y="0"/>
          <a:ext cx="0" cy="0"/>
          <a:chOff x="0" y="0"/>
          <a:chExt cx="0" cy="0"/>
        </a:xfrm>
      </p:grpSpPr>
      <p:grpSp>
        <p:nvGrpSpPr>
          <p:cNvPr id="3625" name="Google Shape;3625;p58"/>
          <p:cNvGrpSpPr/>
          <p:nvPr/>
        </p:nvGrpSpPr>
        <p:grpSpPr>
          <a:xfrm>
            <a:off x="3339745" y="952988"/>
            <a:ext cx="2363393" cy="1017867"/>
            <a:chOff x="3292400" y="1219146"/>
            <a:chExt cx="2615240" cy="1110239"/>
          </a:xfrm>
        </p:grpSpPr>
        <p:sp>
          <p:nvSpPr>
            <p:cNvPr id="3626" name="Google Shape;3626;p58"/>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3627" name="Google Shape;3627;p58"/>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28" name="Google Shape;3628;p58"/>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3629" name="Google Shape;3629;p58"/>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3630" name="Google Shape;3630;p58"/>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3631" name="Google Shape;3631;p58"/>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3632" name="Google Shape;3632;p58"/>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3633" name="Google Shape;3633;p58"/>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3634" name="Google Shape;3634;p58"/>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3635" name="Google Shape;3635;p58"/>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3636" name="Google Shape;3636;p58"/>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637" name="Google Shape;3637;p58"/>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638" name="Google Shape;3638;p58"/>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639" name="Google Shape;3639;p58"/>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640" name="Google Shape;3640;p58"/>
            <p:cNvGrpSpPr/>
            <p:nvPr/>
          </p:nvGrpSpPr>
          <p:grpSpPr>
            <a:xfrm>
              <a:off x="3748438" y="1378608"/>
              <a:ext cx="2159202" cy="903971"/>
              <a:chOff x="1683525" y="2179850"/>
              <a:chExt cx="4519050" cy="2134525"/>
            </a:xfrm>
          </p:grpSpPr>
          <p:sp>
            <p:nvSpPr>
              <p:cNvPr id="3641" name="Google Shape;3641;p5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42" name="Google Shape;3642;p5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43" name="Google Shape;3643;p5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44" name="Google Shape;3644;p5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45" name="Google Shape;3645;p5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46" name="Google Shape;3646;p5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47" name="Google Shape;3647;p5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48" name="Google Shape;3648;p5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49" name="Google Shape;3649;p5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50" name="Google Shape;3650;p5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51" name="Google Shape;3651;p5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52" name="Google Shape;3652;p5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3653" name="Google Shape;3653;p58"/>
          <p:cNvGraphicFramePr/>
          <p:nvPr/>
        </p:nvGraphicFramePr>
        <p:xfrm>
          <a:off x="5935838" y="2130461"/>
          <a:ext cx="3000000" cy="3000000"/>
        </p:xfrm>
        <a:graphic>
          <a:graphicData uri="http://schemas.openxmlformats.org/drawingml/2006/table">
            <a:tbl>
              <a:tblPr>
                <a:noFill/>
                <a:tableStyleId>{A9634087-0910-4197-ABAF-4975002C2B09}</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3654" name="Google Shape;3654;p58"/>
          <p:cNvGrpSpPr/>
          <p:nvPr/>
        </p:nvGrpSpPr>
        <p:grpSpPr>
          <a:xfrm>
            <a:off x="5935948" y="3189058"/>
            <a:ext cx="2496964" cy="1001454"/>
            <a:chOff x="1919611" y="789980"/>
            <a:chExt cx="1474179" cy="606868"/>
          </a:xfrm>
        </p:grpSpPr>
        <p:cxnSp>
          <p:nvCxnSpPr>
            <p:cNvPr id="3655" name="Google Shape;3655;p5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656" name="Google Shape;3656;p5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657" name="Google Shape;3657;p5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3658" name="Google Shape;3658;p58"/>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3659" name="Google Shape;3659;p58"/>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3660" name="Google Shape;3660;p58"/>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3661" name="Google Shape;3661;p58"/>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3662" name="Google Shape;3662;p5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8"/>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3669" name="Google Shape;3669;p58"/>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670" name="Google Shape;3670;p58"/>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671" name="Google Shape;3671;p5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2" name="Google Shape;3672;p58"/>
          <p:cNvGrpSpPr/>
          <p:nvPr/>
        </p:nvGrpSpPr>
        <p:grpSpPr>
          <a:xfrm>
            <a:off x="712562" y="998017"/>
            <a:ext cx="2394370" cy="976502"/>
            <a:chOff x="749309" y="1112739"/>
            <a:chExt cx="2371603" cy="976502"/>
          </a:xfrm>
        </p:grpSpPr>
        <p:sp>
          <p:nvSpPr>
            <p:cNvPr id="3673" name="Google Shape;3673;p58"/>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8"/>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8"/>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8"/>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8"/>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8"/>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8"/>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8"/>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8"/>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8"/>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8"/>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8"/>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8"/>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8"/>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8"/>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8"/>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8"/>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8"/>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8"/>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8"/>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8"/>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8"/>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8"/>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8"/>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8"/>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8"/>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8"/>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8"/>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3705" name="Google Shape;3705;p58"/>
          <p:cNvGraphicFramePr/>
          <p:nvPr/>
        </p:nvGraphicFramePr>
        <p:xfrm>
          <a:off x="5935863" y="996311"/>
          <a:ext cx="3000000" cy="3000000"/>
        </p:xfrm>
        <a:graphic>
          <a:graphicData uri="http://schemas.openxmlformats.org/drawingml/2006/table">
            <a:tbl>
              <a:tblPr>
                <a:noFill/>
                <a:tableStyleId>{A9634087-0910-4197-ABAF-4975002C2B09}</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3706" name="Google Shape;3706;p58"/>
          <p:cNvGraphicFramePr/>
          <p:nvPr/>
        </p:nvGraphicFramePr>
        <p:xfrm>
          <a:off x="3342575" y="2130461"/>
          <a:ext cx="3000000" cy="3000000"/>
        </p:xfrm>
        <a:graphic>
          <a:graphicData uri="http://schemas.openxmlformats.org/drawingml/2006/table">
            <a:tbl>
              <a:tblPr>
                <a:noFill/>
                <a:tableStyleId>{A9634087-0910-4197-ABAF-4975002C2B09}</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707" name="Google Shape;3707;p58"/>
          <p:cNvGrpSpPr/>
          <p:nvPr/>
        </p:nvGrpSpPr>
        <p:grpSpPr>
          <a:xfrm>
            <a:off x="4086505" y="2517104"/>
            <a:ext cx="1517436" cy="74460"/>
            <a:chOff x="3980086" y="2804397"/>
            <a:chExt cx="1227600" cy="66900"/>
          </a:xfrm>
        </p:grpSpPr>
        <p:sp>
          <p:nvSpPr>
            <p:cNvPr id="3708" name="Google Shape;3708;p58"/>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8"/>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0" name="Google Shape;3710;p58"/>
          <p:cNvGrpSpPr/>
          <p:nvPr/>
        </p:nvGrpSpPr>
        <p:grpSpPr>
          <a:xfrm>
            <a:off x="4711569" y="2809692"/>
            <a:ext cx="892956" cy="74460"/>
            <a:chOff x="3980086" y="2804397"/>
            <a:chExt cx="1227600" cy="66900"/>
          </a:xfrm>
        </p:grpSpPr>
        <p:sp>
          <p:nvSpPr>
            <p:cNvPr id="3711" name="Google Shape;3711;p58"/>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8"/>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3" name="Google Shape;3713;p58"/>
          <p:cNvGrpSpPr/>
          <p:nvPr/>
        </p:nvGrpSpPr>
        <p:grpSpPr>
          <a:xfrm>
            <a:off x="3344661" y="3168575"/>
            <a:ext cx="2363244" cy="1005943"/>
            <a:chOff x="3358415" y="3361302"/>
            <a:chExt cx="2363244" cy="1024695"/>
          </a:xfrm>
        </p:grpSpPr>
        <p:grpSp>
          <p:nvGrpSpPr>
            <p:cNvPr id="3714" name="Google Shape;3714;p58"/>
            <p:cNvGrpSpPr/>
            <p:nvPr/>
          </p:nvGrpSpPr>
          <p:grpSpPr>
            <a:xfrm>
              <a:off x="3358415" y="3361302"/>
              <a:ext cx="441300" cy="1024695"/>
              <a:chOff x="3358415" y="3361302"/>
              <a:chExt cx="441300" cy="1024695"/>
            </a:xfrm>
          </p:grpSpPr>
          <p:sp>
            <p:nvSpPr>
              <p:cNvPr id="3715" name="Google Shape;3715;p58"/>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8"/>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8"/>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8"/>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8"/>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8"/>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1" name="Google Shape;3721;p58"/>
            <p:cNvGrpSpPr/>
            <p:nvPr/>
          </p:nvGrpSpPr>
          <p:grpSpPr>
            <a:xfrm>
              <a:off x="3838901" y="3361302"/>
              <a:ext cx="441300" cy="1024695"/>
              <a:chOff x="3838901" y="3361302"/>
              <a:chExt cx="441300" cy="1024695"/>
            </a:xfrm>
          </p:grpSpPr>
          <p:sp>
            <p:nvSpPr>
              <p:cNvPr id="3722" name="Google Shape;3722;p58"/>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8"/>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8"/>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8"/>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8"/>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8"/>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8" name="Google Shape;3728;p58"/>
            <p:cNvGrpSpPr/>
            <p:nvPr/>
          </p:nvGrpSpPr>
          <p:grpSpPr>
            <a:xfrm>
              <a:off x="4319387" y="3361302"/>
              <a:ext cx="441300" cy="1024695"/>
              <a:chOff x="4319387" y="3361302"/>
              <a:chExt cx="441300" cy="1024695"/>
            </a:xfrm>
          </p:grpSpPr>
          <p:sp>
            <p:nvSpPr>
              <p:cNvPr id="3729" name="Google Shape;3729;p58"/>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8"/>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8"/>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8"/>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8"/>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8"/>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5" name="Google Shape;3735;p58"/>
            <p:cNvGrpSpPr/>
            <p:nvPr/>
          </p:nvGrpSpPr>
          <p:grpSpPr>
            <a:xfrm>
              <a:off x="4799873" y="3361302"/>
              <a:ext cx="441300" cy="1024695"/>
              <a:chOff x="4799873" y="3361302"/>
              <a:chExt cx="441300" cy="1024695"/>
            </a:xfrm>
          </p:grpSpPr>
          <p:sp>
            <p:nvSpPr>
              <p:cNvPr id="3736" name="Google Shape;3736;p58"/>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8"/>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8"/>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8"/>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8"/>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8"/>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2" name="Google Shape;3742;p58"/>
            <p:cNvGrpSpPr/>
            <p:nvPr/>
          </p:nvGrpSpPr>
          <p:grpSpPr>
            <a:xfrm>
              <a:off x="5280360" y="3361302"/>
              <a:ext cx="441300" cy="1024695"/>
              <a:chOff x="5280360" y="3361302"/>
              <a:chExt cx="441300" cy="1024695"/>
            </a:xfrm>
          </p:grpSpPr>
          <p:sp>
            <p:nvSpPr>
              <p:cNvPr id="3743" name="Google Shape;3743;p58"/>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8"/>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8"/>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8"/>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8"/>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8"/>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3749" name="Google Shape;3749;p58"/>
          <p:cNvGraphicFramePr/>
          <p:nvPr/>
        </p:nvGraphicFramePr>
        <p:xfrm>
          <a:off x="711088" y="2130461"/>
          <a:ext cx="3000000" cy="3000000"/>
        </p:xfrm>
        <a:graphic>
          <a:graphicData uri="http://schemas.openxmlformats.org/drawingml/2006/table">
            <a:tbl>
              <a:tblPr>
                <a:noFill/>
                <a:tableStyleId>{A9634087-0910-4197-ABAF-4975002C2B09}</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750" name="Google Shape;3750;p58"/>
          <p:cNvGrpSpPr/>
          <p:nvPr/>
        </p:nvGrpSpPr>
        <p:grpSpPr>
          <a:xfrm>
            <a:off x="712613" y="3180186"/>
            <a:ext cx="2403614" cy="1005900"/>
            <a:chOff x="726450" y="3372825"/>
            <a:chExt cx="2403614" cy="1005900"/>
          </a:xfrm>
        </p:grpSpPr>
        <p:grpSp>
          <p:nvGrpSpPr>
            <p:cNvPr id="3751" name="Google Shape;3751;p58"/>
            <p:cNvGrpSpPr/>
            <p:nvPr/>
          </p:nvGrpSpPr>
          <p:grpSpPr>
            <a:xfrm>
              <a:off x="726450" y="3696000"/>
              <a:ext cx="2403614" cy="500898"/>
              <a:chOff x="726450" y="3696000"/>
              <a:chExt cx="2403614" cy="500898"/>
            </a:xfrm>
          </p:grpSpPr>
          <p:sp>
            <p:nvSpPr>
              <p:cNvPr id="3752" name="Google Shape;3752;p58"/>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753" name="Google Shape;3753;p58"/>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754" name="Google Shape;3754;p58"/>
            <p:cNvGrpSpPr/>
            <p:nvPr/>
          </p:nvGrpSpPr>
          <p:grpSpPr>
            <a:xfrm>
              <a:off x="1348050" y="3372825"/>
              <a:ext cx="1720425" cy="1005900"/>
              <a:chOff x="1348050" y="3372825"/>
              <a:chExt cx="1720425" cy="1005900"/>
            </a:xfrm>
          </p:grpSpPr>
          <p:sp>
            <p:nvSpPr>
              <p:cNvPr id="3755" name="Google Shape;3755;p58"/>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756" name="Google Shape;3756;p58"/>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757" name="Google Shape;3757;p58"/>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758" name="Google Shape;3758;p58"/>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759" name="Google Shape;3759;p58"/>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760" name="Google Shape;3760;p58"/>
            <p:cNvGrpSpPr/>
            <p:nvPr/>
          </p:nvGrpSpPr>
          <p:grpSpPr>
            <a:xfrm>
              <a:off x="1455707" y="3731058"/>
              <a:ext cx="1491150" cy="417657"/>
              <a:chOff x="1455707" y="3731058"/>
              <a:chExt cx="1491150" cy="417657"/>
            </a:xfrm>
          </p:grpSpPr>
          <p:grpSp>
            <p:nvGrpSpPr>
              <p:cNvPr id="3761" name="Google Shape;3761;p58"/>
              <p:cNvGrpSpPr/>
              <p:nvPr/>
            </p:nvGrpSpPr>
            <p:grpSpPr>
              <a:xfrm>
                <a:off x="1472938" y="3745828"/>
                <a:ext cx="72126" cy="53788"/>
                <a:chOff x="1472938" y="3745828"/>
                <a:chExt cx="72126" cy="53788"/>
              </a:xfrm>
            </p:grpSpPr>
            <p:sp>
              <p:nvSpPr>
                <p:cNvPr id="3762" name="Google Shape;3762;p58"/>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8"/>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4" name="Google Shape;3764;p58"/>
              <p:cNvGrpSpPr/>
              <p:nvPr/>
            </p:nvGrpSpPr>
            <p:grpSpPr>
              <a:xfrm>
                <a:off x="1819181" y="4089633"/>
                <a:ext cx="72126" cy="53788"/>
                <a:chOff x="1819181" y="4089633"/>
                <a:chExt cx="72126" cy="53788"/>
              </a:xfrm>
            </p:grpSpPr>
            <p:sp>
              <p:nvSpPr>
                <p:cNvPr id="3765" name="Google Shape;3765;p58"/>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8"/>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7" name="Google Shape;3767;p58"/>
              <p:cNvGrpSpPr/>
              <p:nvPr/>
            </p:nvGrpSpPr>
            <p:grpSpPr>
              <a:xfrm>
                <a:off x="1455707" y="4084171"/>
                <a:ext cx="64321" cy="64544"/>
                <a:chOff x="1455707" y="4084171"/>
                <a:chExt cx="64321" cy="64544"/>
              </a:xfrm>
            </p:grpSpPr>
            <p:sp>
              <p:nvSpPr>
                <p:cNvPr id="3768" name="Google Shape;3768;p58"/>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8"/>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0" name="Google Shape;3770;p58"/>
              <p:cNvGrpSpPr/>
              <p:nvPr/>
            </p:nvGrpSpPr>
            <p:grpSpPr>
              <a:xfrm>
                <a:off x="1818610" y="3731058"/>
                <a:ext cx="64321" cy="64544"/>
                <a:chOff x="1818610" y="3731058"/>
                <a:chExt cx="64321" cy="64544"/>
              </a:xfrm>
            </p:grpSpPr>
            <p:sp>
              <p:nvSpPr>
                <p:cNvPr id="3771" name="Google Shape;3771;p58"/>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8"/>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3" name="Google Shape;3773;p58"/>
              <p:cNvGrpSpPr/>
              <p:nvPr/>
            </p:nvGrpSpPr>
            <p:grpSpPr>
              <a:xfrm>
                <a:off x="2172491" y="4089633"/>
                <a:ext cx="72126" cy="53788"/>
                <a:chOff x="2172491" y="4089633"/>
                <a:chExt cx="72126" cy="53788"/>
              </a:xfrm>
            </p:grpSpPr>
            <p:sp>
              <p:nvSpPr>
                <p:cNvPr id="3774" name="Google Shape;3774;p58"/>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8"/>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6" name="Google Shape;3776;p58"/>
              <p:cNvGrpSpPr/>
              <p:nvPr/>
            </p:nvGrpSpPr>
            <p:grpSpPr>
              <a:xfrm>
                <a:off x="2171920" y="3731058"/>
                <a:ext cx="64321" cy="64544"/>
                <a:chOff x="2171920" y="3731058"/>
                <a:chExt cx="64321" cy="64544"/>
              </a:xfrm>
            </p:grpSpPr>
            <p:sp>
              <p:nvSpPr>
                <p:cNvPr id="3777" name="Google Shape;3777;p58"/>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8"/>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9" name="Google Shape;3779;p58"/>
              <p:cNvGrpSpPr/>
              <p:nvPr/>
            </p:nvGrpSpPr>
            <p:grpSpPr>
              <a:xfrm>
                <a:off x="2874730" y="3745828"/>
                <a:ext cx="72126" cy="53788"/>
                <a:chOff x="2874730" y="3745828"/>
                <a:chExt cx="72126" cy="53788"/>
              </a:xfrm>
            </p:grpSpPr>
            <p:sp>
              <p:nvSpPr>
                <p:cNvPr id="3780" name="Google Shape;3780;p58"/>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8"/>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2" name="Google Shape;3782;p58"/>
              <p:cNvGrpSpPr/>
              <p:nvPr/>
            </p:nvGrpSpPr>
            <p:grpSpPr>
              <a:xfrm>
                <a:off x="2878589" y="4081481"/>
                <a:ext cx="64321" cy="64544"/>
                <a:chOff x="2878589" y="4081481"/>
                <a:chExt cx="64321" cy="64544"/>
              </a:xfrm>
            </p:grpSpPr>
            <p:sp>
              <p:nvSpPr>
                <p:cNvPr id="3783" name="Google Shape;3783;p58"/>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8"/>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5" name="Google Shape;3785;p58"/>
              <p:cNvGrpSpPr/>
              <p:nvPr/>
            </p:nvGrpSpPr>
            <p:grpSpPr>
              <a:xfrm>
                <a:off x="2525796" y="4089633"/>
                <a:ext cx="72126" cy="53788"/>
                <a:chOff x="2525796" y="4089633"/>
                <a:chExt cx="72126" cy="53788"/>
              </a:xfrm>
            </p:grpSpPr>
            <p:sp>
              <p:nvSpPr>
                <p:cNvPr id="3786" name="Google Shape;3786;p58"/>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8"/>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8" name="Google Shape;3788;p58"/>
              <p:cNvGrpSpPr/>
              <p:nvPr/>
            </p:nvGrpSpPr>
            <p:grpSpPr>
              <a:xfrm>
                <a:off x="2525225" y="3731058"/>
                <a:ext cx="64321" cy="64544"/>
                <a:chOff x="2525225" y="3731058"/>
                <a:chExt cx="64321" cy="64544"/>
              </a:xfrm>
            </p:grpSpPr>
            <p:sp>
              <p:nvSpPr>
                <p:cNvPr id="3789" name="Google Shape;3789;p58"/>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8"/>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2"/>
          <p:cNvSpPr/>
          <p:nvPr/>
        </p:nvSpPr>
        <p:spPr>
          <a:xfrm rot="3168124">
            <a:off x="1036336" y="77207"/>
            <a:ext cx="1498585" cy="3962528"/>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2"/>
          <p:cNvSpPr txBox="1"/>
          <p:nvPr>
            <p:ph type="title"/>
          </p:nvPr>
        </p:nvSpPr>
        <p:spPr>
          <a:xfrm>
            <a:off x="2917925" y="2485125"/>
            <a:ext cx="5515200" cy="926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Background</a:t>
            </a:r>
            <a:endParaRPr>
              <a:solidFill>
                <a:schemeClr val="accent1"/>
              </a:solidFill>
              <a:highlight>
                <a:schemeClr val="dk1"/>
              </a:highlight>
            </a:endParaRPr>
          </a:p>
        </p:txBody>
      </p:sp>
      <p:sp>
        <p:nvSpPr>
          <p:cNvPr id="221" name="Google Shape;221;p32"/>
          <p:cNvSpPr txBox="1"/>
          <p:nvPr>
            <p:ph idx="2" type="title"/>
          </p:nvPr>
        </p:nvSpPr>
        <p:spPr>
          <a:xfrm>
            <a:off x="6582077" y="1262813"/>
            <a:ext cx="1851300" cy="1014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222" name="Google Shape;222;p32"/>
          <p:cNvSpPr/>
          <p:nvPr/>
        </p:nvSpPr>
        <p:spPr>
          <a:xfrm rot="-2854553">
            <a:off x="5556046" y="3193575"/>
            <a:ext cx="1406584" cy="3718191"/>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794" name="Shape 3794"/>
        <p:cNvGrpSpPr/>
        <p:nvPr/>
      </p:nvGrpSpPr>
      <p:grpSpPr>
        <a:xfrm>
          <a:off x="0" y="0"/>
          <a:ext cx="0" cy="0"/>
          <a:chOff x="0" y="0"/>
          <a:chExt cx="0" cy="0"/>
        </a:xfrm>
      </p:grpSpPr>
      <p:grpSp>
        <p:nvGrpSpPr>
          <p:cNvPr id="3795" name="Google Shape;3795;p59"/>
          <p:cNvGrpSpPr/>
          <p:nvPr/>
        </p:nvGrpSpPr>
        <p:grpSpPr>
          <a:xfrm>
            <a:off x="5780153" y="1859606"/>
            <a:ext cx="671400" cy="674856"/>
            <a:chOff x="5780148" y="1859605"/>
            <a:chExt cx="671400" cy="674856"/>
          </a:xfrm>
        </p:grpSpPr>
        <p:sp>
          <p:nvSpPr>
            <p:cNvPr id="3796" name="Google Shape;3796;p59"/>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9"/>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9"/>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9"/>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0" name="Google Shape;3800;p59"/>
          <p:cNvGrpSpPr/>
          <p:nvPr/>
        </p:nvGrpSpPr>
        <p:grpSpPr>
          <a:xfrm>
            <a:off x="716996" y="971307"/>
            <a:ext cx="845921" cy="690752"/>
            <a:chOff x="732428" y="1198513"/>
            <a:chExt cx="845921" cy="690752"/>
          </a:xfrm>
        </p:grpSpPr>
        <p:grpSp>
          <p:nvGrpSpPr>
            <p:cNvPr id="3801" name="Google Shape;3801;p59"/>
            <p:cNvGrpSpPr/>
            <p:nvPr/>
          </p:nvGrpSpPr>
          <p:grpSpPr>
            <a:xfrm>
              <a:off x="823030" y="1198513"/>
              <a:ext cx="755319" cy="690752"/>
              <a:chOff x="823030" y="1198513"/>
              <a:chExt cx="755319" cy="690752"/>
            </a:xfrm>
          </p:grpSpPr>
          <p:sp>
            <p:nvSpPr>
              <p:cNvPr id="3802" name="Google Shape;3802;p59"/>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9"/>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4" name="Google Shape;3804;p59"/>
            <p:cNvGrpSpPr/>
            <p:nvPr/>
          </p:nvGrpSpPr>
          <p:grpSpPr>
            <a:xfrm>
              <a:off x="732428" y="1239937"/>
              <a:ext cx="739912" cy="607886"/>
              <a:chOff x="732428" y="1239937"/>
              <a:chExt cx="739912" cy="607886"/>
            </a:xfrm>
          </p:grpSpPr>
          <p:sp>
            <p:nvSpPr>
              <p:cNvPr id="3805" name="Google Shape;3805;p59"/>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9"/>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7" name="Google Shape;3807;p59"/>
            <p:cNvGrpSpPr/>
            <p:nvPr/>
          </p:nvGrpSpPr>
          <p:grpSpPr>
            <a:xfrm>
              <a:off x="732428" y="1277018"/>
              <a:ext cx="702832" cy="533758"/>
              <a:chOff x="732428" y="1277018"/>
              <a:chExt cx="702832" cy="533758"/>
            </a:xfrm>
          </p:grpSpPr>
          <p:sp>
            <p:nvSpPr>
              <p:cNvPr id="3808" name="Google Shape;3808;p59"/>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9"/>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0" name="Google Shape;3810;p59"/>
            <p:cNvGrpSpPr/>
            <p:nvPr/>
          </p:nvGrpSpPr>
          <p:grpSpPr>
            <a:xfrm>
              <a:off x="931170" y="1306653"/>
              <a:ext cx="647179" cy="474455"/>
              <a:chOff x="931170" y="1306653"/>
              <a:chExt cx="647179" cy="474455"/>
            </a:xfrm>
          </p:grpSpPr>
          <p:sp>
            <p:nvSpPr>
              <p:cNvPr id="3811" name="Google Shape;3811;p59"/>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9"/>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3" name="Google Shape;3813;p59"/>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4" name="Google Shape;3814;p59"/>
          <p:cNvGrpSpPr/>
          <p:nvPr/>
        </p:nvGrpSpPr>
        <p:grpSpPr>
          <a:xfrm>
            <a:off x="3948605" y="971313"/>
            <a:ext cx="634656" cy="699982"/>
            <a:chOff x="5985650" y="2860025"/>
            <a:chExt cx="1396075" cy="1539775"/>
          </a:xfrm>
        </p:grpSpPr>
        <p:sp>
          <p:nvSpPr>
            <p:cNvPr id="3815" name="Google Shape;3815;p59"/>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9"/>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9"/>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9"/>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9"/>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9"/>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9"/>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9"/>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9"/>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9"/>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9"/>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9"/>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9"/>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9"/>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9"/>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9"/>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9"/>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9"/>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9"/>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9"/>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9"/>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9"/>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9"/>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9"/>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9"/>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9"/>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9"/>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9"/>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9"/>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9"/>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9"/>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9"/>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7" name="Google Shape;3847;p59"/>
          <p:cNvGrpSpPr/>
          <p:nvPr/>
        </p:nvGrpSpPr>
        <p:grpSpPr>
          <a:xfrm>
            <a:off x="4704254" y="971307"/>
            <a:ext cx="725845" cy="699975"/>
            <a:chOff x="4249973" y="1201875"/>
            <a:chExt cx="1958568" cy="1888762"/>
          </a:xfrm>
        </p:grpSpPr>
        <p:sp>
          <p:nvSpPr>
            <p:cNvPr id="3848" name="Google Shape;3848;p59"/>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9" name="Google Shape;3849;p59"/>
            <p:cNvGrpSpPr/>
            <p:nvPr/>
          </p:nvGrpSpPr>
          <p:grpSpPr>
            <a:xfrm>
              <a:off x="5853086" y="1789142"/>
              <a:ext cx="355454" cy="1048099"/>
              <a:chOff x="5576108" y="2016725"/>
              <a:chExt cx="565200" cy="1666560"/>
            </a:xfrm>
          </p:grpSpPr>
          <p:sp>
            <p:nvSpPr>
              <p:cNvPr id="3850" name="Google Shape;3850;p59"/>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851" name="Google Shape;3851;p5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2" name="Google Shape;3852;p59"/>
            <p:cNvGrpSpPr/>
            <p:nvPr/>
          </p:nvGrpSpPr>
          <p:grpSpPr>
            <a:xfrm>
              <a:off x="4869455" y="2691676"/>
              <a:ext cx="1013897" cy="398961"/>
              <a:chOff x="4012057" y="3451825"/>
              <a:chExt cx="1612175" cy="634379"/>
            </a:xfrm>
          </p:grpSpPr>
          <p:sp>
            <p:nvSpPr>
              <p:cNvPr id="3853" name="Google Shape;3853;p59"/>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854" name="Google Shape;3854;p5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5" name="Google Shape;3855;p59"/>
            <p:cNvGrpSpPr/>
            <p:nvPr/>
          </p:nvGrpSpPr>
          <p:grpSpPr>
            <a:xfrm>
              <a:off x="4276937" y="2155961"/>
              <a:ext cx="651965" cy="891358"/>
              <a:chOff x="3069908" y="2599997"/>
              <a:chExt cx="1036675" cy="1417328"/>
            </a:xfrm>
          </p:grpSpPr>
          <p:sp>
            <p:nvSpPr>
              <p:cNvPr id="3856" name="Google Shape;3856;p59"/>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857" name="Google Shape;3857;p5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8" name="Google Shape;3858;p59"/>
            <p:cNvGrpSpPr/>
            <p:nvPr/>
          </p:nvGrpSpPr>
          <p:grpSpPr>
            <a:xfrm>
              <a:off x="5054918" y="1201875"/>
              <a:ext cx="999548" cy="602711"/>
              <a:chOff x="4306958" y="1082925"/>
              <a:chExt cx="1589359" cy="958358"/>
            </a:xfrm>
          </p:grpSpPr>
          <p:sp>
            <p:nvSpPr>
              <p:cNvPr id="3859" name="Google Shape;3859;p59"/>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860" name="Google Shape;3860;p5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1" name="Google Shape;3861;p59"/>
            <p:cNvGrpSpPr/>
            <p:nvPr/>
          </p:nvGrpSpPr>
          <p:grpSpPr>
            <a:xfrm>
              <a:off x="4249973" y="1303451"/>
              <a:ext cx="799317" cy="841334"/>
              <a:chOff x="3027033" y="1244439"/>
              <a:chExt cx="1270977" cy="1337786"/>
            </a:xfrm>
          </p:grpSpPr>
          <p:sp>
            <p:nvSpPr>
              <p:cNvPr id="3862" name="Google Shape;3862;p59"/>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863" name="Google Shape;3863;p5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64" name="Google Shape;3864;p59"/>
          <p:cNvGrpSpPr/>
          <p:nvPr/>
        </p:nvGrpSpPr>
        <p:grpSpPr>
          <a:xfrm>
            <a:off x="4057119" y="1858087"/>
            <a:ext cx="750769" cy="683784"/>
            <a:chOff x="4204684" y="2104422"/>
            <a:chExt cx="699822" cy="637382"/>
          </a:xfrm>
        </p:grpSpPr>
        <p:grpSp>
          <p:nvGrpSpPr>
            <p:cNvPr id="3865" name="Google Shape;3865;p59"/>
            <p:cNvGrpSpPr/>
            <p:nvPr/>
          </p:nvGrpSpPr>
          <p:grpSpPr>
            <a:xfrm>
              <a:off x="4204684" y="2430067"/>
              <a:ext cx="342957" cy="311738"/>
              <a:chOff x="4204684" y="2430067"/>
              <a:chExt cx="342957" cy="311738"/>
            </a:xfrm>
          </p:grpSpPr>
          <p:sp>
            <p:nvSpPr>
              <p:cNvPr id="3866" name="Google Shape;3866;p59"/>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9"/>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8" name="Google Shape;3868;p59"/>
            <p:cNvGrpSpPr/>
            <p:nvPr/>
          </p:nvGrpSpPr>
          <p:grpSpPr>
            <a:xfrm>
              <a:off x="4561586" y="2430067"/>
              <a:ext cx="342920" cy="311738"/>
              <a:chOff x="4561586" y="2430067"/>
              <a:chExt cx="342920" cy="311738"/>
            </a:xfrm>
          </p:grpSpPr>
          <p:sp>
            <p:nvSpPr>
              <p:cNvPr id="3869" name="Google Shape;3869;p59"/>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9"/>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1" name="Google Shape;3871;p59"/>
            <p:cNvGrpSpPr/>
            <p:nvPr/>
          </p:nvGrpSpPr>
          <p:grpSpPr>
            <a:xfrm>
              <a:off x="4561586" y="2104422"/>
              <a:ext cx="342920" cy="311738"/>
              <a:chOff x="4561586" y="2104422"/>
              <a:chExt cx="342920" cy="311738"/>
            </a:xfrm>
          </p:grpSpPr>
          <p:sp>
            <p:nvSpPr>
              <p:cNvPr id="3872" name="Google Shape;3872;p59"/>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9"/>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4" name="Google Shape;3874;p59"/>
            <p:cNvGrpSpPr/>
            <p:nvPr/>
          </p:nvGrpSpPr>
          <p:grpSpPr>
            <a:xfrm>
              <a:off x="4204684" y="2104422"/>
              <a:ext cx="342957" cy="311664"/>
              <a:chOff x="4204684" y="2104422"/>
              <a:chExt cx="342957" cy="311664"/>
            </a:xfrm>
          </p:grpSpPr>
          <p:sp>
            <p:nvSpPr>
              <p:cNvPr id="3875" name="Google Shape;3875;p59"/>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9"/>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77" name="Google Shape;3877;p59"/>
          <p:cNvGrpSpPr/>
          <p:nvPr/>
        </p:nvGrpSpPr>
        <p:grpSpPr>
          <a:xfrm>
            <a:off x="5521552" y="971301"/>
            <a:ext cx="660591" cy="688867"/>
            <a:chOff x="5830645" y="1267368"/>
            <a:chExt cx="530340" cy="553040"/>
          </a:xfrm>
        </p:grpSpPr>
        <p:sp>
          <p:nvSpPr>
            <p:cNvPr id="3878" name="Google Shape;3878;p59"/>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9" name="Google Shape;3879;p59"/>
            <p:cNvGrpSpPr/>
            <p:nvPr/>
          </p:nvGrpSpPr>
          <p:grpSpPr>
            <a:xfrm>
              <a:off x="5830645" y="1267368"/>
              <a:ext cx="259743" cy="269909"/>
              <a:chOff x="5830645" y="1267368"/>
              <a:chExt cx="259743" cy="269909"/>
            </a:xfrm>
          </p:grpSpPr>
          <p:sp>
            <p:nvSpPr>
              <p:cNvPr id="3880" name="Google Shape;3880;p59"/>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9"/>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2" name="Google Shape;3882;p59"/>
            <p:cNvGrpSpPr/>
            <p:nvPr/>
          </p:nvGrpSpPr>
          <p:grpSpPr>
            <a:xfrm>
              <a:off x="6101293" y="1267368"/>
              <a:ext cx="259692" cy="269909"/>
              <a:chOff x="6101293" y="1267368"/>
              <a:chExt cx="259692" cy="269909"/>
            </a:xfrm>
          </p:grpSpPr>
          <p:sp>
            <p:nvSpPr>
              <p:cNvPr id="3883" name="Google Shape;3883;p59"/>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9"/>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5" name="Google Shape;3885;p59"/>
            <p:cNvGrpSpPr/>
            <p:nvPr/>
          </p:nvGrpSpPr>
          <p:grpSpPr>
            <a:xfrm>
              <a:off x="5830645" y="1550500"/>
              <a:ext cx="259692" cy="269909"/>
              <a:chOff x="5830645" y="1550500"/>
              <a:chExt cx="259692" cy="269909"/>
            </a:xfrm>
          </p:grpSpPr>
          <p:sp>
            <p:nvSpPr>
              <p:cNvPr id="3886" name="Google Shape;3886;p59"/>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9"/>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8" name="Google Shape;3888;p59"/>
            <p:cNvGrpSpPr/>
            <p:nvPr/>
          </p:nvGrpSpPr>
          <p:grpSpPr>
            <a:xfrm>
              <a:off x="6101293" y="1550500"/>
              <a:ext cx="259692" cy="269909"/>
              <a:chOff x="6101293" y="1550500"/>
              <a:chExt cx="259692" cy="269909"/>
            </a:xfrm>
          </p:grpSpPr>
          <p:sp>
            <p:nvSpPr>
              <p:cNvPr id="3889" name="Google Shape;3889;p59"/>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9"/>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91" name="Google Shape;3891;p59"/>
          <p:cNvGrpSpPr/>
          <p:nvPr/>
        </p:nvGrpSpPr>
        <p:grpSpPr>
          <a:xfrm>
            <a:off x="723705" y="1861761"/>
            <a:ext cx="697154" cy="679574"/>
            <a:chOff x="2679875" y="2361475"/>
            <a:chExt cx="780425" cy="760575"/>
          </a:xfrm>
        </p:grpSpPr>
        <p:sp>
          <p:nvSpPr>
            <p:cNvPr id="3892" name="Google Shape;3892;p59"/>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9"/>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9"/>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8" name="Google Shape;3898;p59"/>
          <p:cNvGrpSpPr/>
          <p:nvPr/>
        </p:nvGrpSpPr>
        <p:grpSpPr>
          <a:xfrm>
            <a:off x="3122864" y="971353"/>
            <a:ext cx="735829" cy="684547"/>
            <a:chOff x="3351965" y="1148808"/>
            <a:chExt cx="750770" cy="698375"/>
          </a:xfrm>
        </p:grpSpPr>
        <p:grpSp>
          <p:nvGrpSpPr>
            <p:cNvPr id="3899" name="Google Shape;3899;p59"/>
            <p:cNvGrpSpPr/>
            <p:nvPr/>
          </p:nvGrpSpPr>
          <p:grpSpPr>
            <a:xfrm>
              <a:off x="3586796" y="1148808"/>
              <a:ext cx="294857" cy="286830"/>
              <a:chOff x="3750225" y="1774000"/>
              <a:chExt cx="149575" cy="145525"/>
            </a:xfrm>
          </p:grpSpPr>
          <p:sp>
            <p:nvSpPr>
              <p:cNvPr id="3900" name="Google Shape;3900;p5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2" name="Google Shape;3902;p59"/>
            <p:cNvGrpSpPr/>
            <p:nvPr/>
          </p:nvGrpSpPr>
          <p:grpSpPr>
            <a:xfrm>
              <a:off x="3779245" y="1375768"/>
              <a:ext cx="323490" cy="286978"/>
              <a:chOff x="3847850" y="1889150"/>
              <a:chExt cx="164100" cy="145600"/>
            </a:xfrm>
          </p:grpSpPr>
          <p:sp>
            <p:nvSpPr>
              <p:cNvPr id="3903" name="Google Shape;3903;p5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5" name="Google Shape;3905;p59"/>
            <p:cNvGrpSpPr/>
            <p:nvPr/>
          </p:nvGrpSpPr>
          <p:grpSpPr>
            <a:xfrm>
              <a:off x="3351965" y="1330435"/>
              <a:ext cx="295449" cy="285401"/>
              <a:chOff x="3631100" y="1866150"/>
              <a:chExt cx="149875" cy="144800"/>
            </a:xfrm>
          </p:grpSpPr>
          <p:sp>
            <p:nvSpPr>
              <p:cNvPr id="3906" name="Google Shape;3906;p59"/>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9"/>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8" name="Google Shape;3908;p59"/>
            <p:cNvGrpSpPr/>
            <p:nvPr/>
          </p:nvGrpSpPr>
          <p:grpSpPr>
            <a:xfrm>
              <a:off x="3548208" y="1560352"/>
              <a:ext cx="294808" cy="286830"/>
              <a:chOff x="3730650" y="1982800"/>
              <a:chExt cx="149550" cy="145525"/>
            </a:xfrm>
          </p:grpSpPr>
          <p:sp>
            <p:nvSpPr>
              <p:cNvPr id="3909" name="Google Shape;3909;p5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11" name="Google Shape;3911;p59"/>
          <p:cNvGrpSpPr/>
          <p:nvPr/>
        </p:nvGrpSpPr>
        <p:grpSpPr>
          <a:xfrm>
            <a:off x="7624517" y="971307"/>
            <a:ext cx="804565" cy="677795"/>
            <a:chOff x="7636443" y="1204988"/>
            <a:chExt cx="804565" cy="677795"/>
          </a:xfrm>
        </p:grpSpPr>
        <p:grpSp>
          <p:nvGrpSpPr>
            <p:cNvPr id="3912" name="Google Shape;3912;p59"/>
            <p:cNvGrpSpPr/>
            <p:nvPr/>
          </p:nvGrpSpPr>
          <p:grpSpPr>
            <a:xfrm>
              <a:off x="7636443" y="1509705"/>
              <a:ext cx="804565" cy="373078"/>
              <a:chOff x="7636443" y="1509705"/>
              <a:chExt cx="804565" cy="373078"/>
            </a:xfrm>
          </p:grpSpPr>
          <p:sp>
            <p:nvSpPr>
              <p:cNvPr id="3913" name="Google Shape;3913;p59"/>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9"/>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5" name="Google Shape;3915;p59"/>
            <p:cNvGrpSpPr/>
            <p:nvPr/>
          </p:nvGrpSpPr>
          <p:grpSpPr>
            <a:xfrm>
              <a:off x="7636443" y="1408133"/>
              <a:ext cx="804565" cy="373078"/>
              <a:chOff x="7636443" y="1408133"/>
              <a:chExt cx="804565" cy="373078"/>
            </a:xfrm>
          </p:grpSpPr>
          <p:sp>
            <p:nvSpPr>
              <p:cNvPr id="3916" name="Google Shape;3916;p59"/>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9"/>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8" name="Google Shape;3918;p59"/>
            <p:cNvGrpSpPr/>
            <p:nvPr/>
          </p:nvGrpSpPr>
          <p:grpSpPr>
            <a:xfrm>
              <a:off x="7636443" y="1306560"/>
              <a:ext cx="804565" cy="373078"/>
              <a:chOff x="7636443" y="1306560"/>
              <a:chExt cx="804565" cy="373078"/>
            </a:xfrm>
          </p:grpSpPr>
          <p:sp>
            <p:nvSpPr>
              <p:cNvPr id="3919" name="Google Shape;3919;p59"/>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9"/>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1" name="Google Shape;3921;p59"/>
            <p:cNvGrpSpPr/>
            <p:nvPr/>
          </p:nvGrpSpPr>
          <p:grpSpPr>
            <a:xfrm>
              <a:off x="7636443" y="1204988"/>
              <a:ext cx="804565" cy="373078"/>
              <a:chOff x="7636443" y="1204988"/>
              <a:chExt cx="804565" cy="373078"/>
            </a:xfrm>
          </p:grpSpPr>
          <p:sp>
            <p:nvSpPr>
              <p:cNvPr id="3922" name="Google Shape;3922;p59"/>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9"/>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24" name="Google Shape;3924;p59"/>
          <p:cNvGrpSpPr/>
          <p:nvPr/>
        </p:nvGrpSpPr>
        <p:grpSpPr>
          <a:xfrm>
            <a:off x="4963363" y="1878721"/>
            <a:ext cx="661339" cy="661188"/>
            <a:chOff x="3990000" y="975400"/>
            <a:chExt cx="3934200" cy="3933300"/>
          </a:xfrm>
        </p:grpSpPr>
        <p:sp>
          <p:nvSpPr>
            <p:cNvPr id="3925" name="Google Shape;3925;p59"/>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9"/>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9"/>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9"/>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9" name="Google Shape;3929;p59"/>
          <p:cNvGrpSpPr/>
          <p:nvPr/>
        </p:nvGrpSpPr>
        <p:grpSpPr>
          <a:xfrm>
            <a:off x="6607011" y="1857359"/>
            <a:ext cx="868881" cy="684241"/>
            <a:chOff x="6598259" y="2078634"/>
            <a:chExt cx="868881" cy="684241"/>
          </a:xfrm>
        </p:grpSpPr>
        <p:sp>
          <p:nvSpPr>
            <p:cNvPr id="3930" name="Google Shape;3930;p59"/>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9"/>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9"/>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9"/>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9"/>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9"/>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6" name="Google Shape;3936;p59"/>
            <p:cNvGrpSpPr/>
            <p:nvPr/>
          </p:nvGrpSpPr>
          <p:grpSpPr>
            <a:xfrm>
              <a:off x="6808175" y="2078634"/>
              <a:ext cx="452229" cy="684241"/>
              <a:chOff x="6808175" y="2078634"/>
              <a:chExt cx="452229" cy="684241"/>
            </a:xfrm>
          </p:grpSpPr>
          <p:sp>
            <p:nvSpPr>
              <p:cNvPr id="3937" name="Google Shape;3937;p59"/>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9"/>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9"/>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9"/>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9"/>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9"/>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3" name="Google Shape;3943;p59"/>
              <p:cNvGrpSpPr/>
              <p:nvPr/>
            </p:nvGrpSpPr>
            <p:grpSpPr>
              <a:xfrm>
                <a:off x="6821586" y="2078634"/>
                <a:ext cx="426871" cy="684241"/>
                <a:chOff x="6821586" y="2078634"/>
                <a:chExt cx="426871" cy="684241"/>
              </a:xfrm>
            </p:grpSpPr>
            <p:grpSp>
              <p:nvGrpSpPr>
                <p:cNvPr id="3944" name="Google Shape;3944;p59"/>
                <p:cNvGrpSpPr/>
                <p:nvPr/>
              </p:nvGrpSpPr>
              <p:grpSpPr>
                <a:xfrm>
                  <a:off x="6821586" y="2078634"/>
                  <a:ext cx="426871" cy="684241"/>
                  <a:chOff x="6821586" y="2078634"/>
                  <a:chExt cx="426871" cy="684241"/>
                </a:xfrm>
              </p:grpSpPr>
              <p:sp>
                <p:nvSpPr>
                  <p:cNvPr id="3945" name="Google Shape;3945;p59"/>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9"/>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9"/>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9"/>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9"/>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9"/>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9"/>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9"/>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9"/>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9"/>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9"/>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9"/>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9"/>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9"/>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9"/>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9"/>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9"/>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9"/>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9"/>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4" name="Google Shape;3964;p59"/>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9"/>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9"/>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9"/>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9"/>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9"/>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70" name="Google Shape;3970;p59"/>
          <p:cNvGrpSpPr/>
          <p:nvPr/>
        </p:nvGrpSpPr>
        <p:grpSpPr>
          <a:xfrm>
            <a:off x="716994" y="3531369"/>
            <a:ext cx="1340789" cy="640830"/>
            <a:chOff x="238125" y="1151100"/>
            <a:chExt cx="7139450" cy="3412300"/>
          </a:xfrm>
        </p:grpSpPr>
        <p:sp>
          <p:nvSpPr>
            <p:cNvPr id="3971" name="Google Shape;3971;p59"/>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9"/>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9"/>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9"/>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9"/>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9"/>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9"/>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9"/>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9"/>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9"/>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9"/>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9"/>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3" name="Google Shape;3983;p59"/>
          <p:cNvGrpSpPr/>
          <p:nvPr/>
        </p:nvGrpSpPr>
        <p:grpSpPr>
          <a:xfrm>
            <a:off x="5584217" y="2734650"/>
            <a:ext cx="985357" cy="585764"/>
            <a:chOff x="5145061" y="2881789"/>
            <a:chExt cx="1107641" cy="658458"/>
          </a:xfrm>
        </p:grpSpPr>
        <p:grpSp>
          <p:nvGrpSpPr>
            <p:cNvPr id="3984" name="Google Shape;3984;p59"/>
            <p:cNvGrpSpPr/>
            <p:nvPr/>
          </p:nvGrpSpPr>
          <p:grpSpPr>
            <a:xfrm>
              <a:off x="5722989" y="3244587"/>
              <a:ext cx="529713" cy="295659"/>
              <a:chOff x="5722989" y="3244587"/>
              <a:chExt cx="529713" cy="295659"/>
            </a:xfrm>
          </p:grpSpPr>
          <p:sp>
            <p:nvSpPr>
              <p:cNvPr id="3985" name="Google Shape;3985;p59"/>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986" name="Google Shape;3986;p59"/>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3987" name="Google Shape;3987;p59"/>
            <p:cNvGrpSpPr/>
            <p:nvPr/>
          </p:nvGrpSpPr>
          <p:grpSpPr>
            <a:xfrm>
              <a:off x="5145061" y="3244587"/>
              <a:ext cx="536807" cy="295659"/>
              <a:chOff x="5145061" y="3244587"/>
              <a:chExt cx="536807" cy="295659"/>
            </a:xfrm>
          </p:grpSpPr>
          <p:sp>
            <p:nvSpPr>
              <p:cNvPr id="3988" name="Google Shape;3988;p59"/>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989" name="Google Shape;3989;p59"/>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3990" name="Google Shape;3990;p59"/>
            <p:cNvGrpSpPr/>
            <p:nvPr/>
          </p:nvGrpSpPr>
          <p:grpSpPr>
            <a:xfrm>
              <a:off x="5341327" y="2898245"/>
              <a:ext cx="532309" cy="614891"/>
              <a:chOff x="5341327" y="2898245"/>
              <a:chExt cx="532309" cy="614891"/>
            </a:xfrm>
          </p:grpSpPr>
          <p:sp>
            <p:nvSpPr>
              <p:cNvPr id="3991" name="Google Shape;3991;p59"/>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992" name="Google Shape;3992;p59"/>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3993" name="Google Shape;3993;p59"/>
            <p:cNvGrpSpPr/>
            <p:nvPr/>
          </p:nvGrpSpPr>
          <p:grpSpPr>
            <a:xfrm>
              <a:off x="5532290" y="2881789"/>
              <a:ext cx="620516" cy="305456"/>
              <a:chOff x="5532290" y="2881789"/>
              <a:chExt cx="620516" cy="305456"/>
            </a:xfrm>
          </p:grpSpPr>
          <p:sp>
            <p:nvSpPr>
              <p:cNvPr id="3994" name="Google Shape;3994;p59"/>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995" name="Google Shape;3995;p59"/>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3996" name="Google Shape;3996;p59"/>
          <p:cNvGrpSpPr/>
          <p:nvPr/>
        </p:nvGrpSpPr>
        <p:grpSpPr>
          <a:xfrm>
            <a:off x="8163140" y="3526708"/>
            <a:ext cx="269068" cy="645491"/>
            <a:chOff x="7026852" y="3311869"/>
            <a:chExt cx="434331" cy="1041954"/>
          </a:xfrm>
        </p:grpSpPr>
        <p:sp>
          <p:nvSpPr>
            <p:cNvPr id="3997" name="Google Shape;3997;p59"/>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9"/>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9"/>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0" name="Google Shape;4000;p59"/>
          <p:cNvGrpSpPr/>
          <p:nvPr/>
        </p:nvGrpSpPr>
        <p:grpSpPr>
          <a:xfrm>
            <a:off x="6179721" y="3565945"/>
            <a:ext cx="293882" cy="293836"/>
            <a:chOff x="4873519" y="3311869"/>
            <a:chExt cx="499374" cy="499296"/>
          </a:xfrm>
        </p:grpSpPr>
        <p:sp>
          <p:nvSpPr>
            <p:cNvPr id="4001" name="Google Shape;4001;p59"/>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9"/>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3" name="Google Shape;4003;p59"/>
          <p:cNvGrpSpPr/>
          <p:nvPr/>
        </p:nvGrpSpPr>
        <p:grpSpPr>
          <a:xfrm>
            <a:off x="6179721" y="3878317"/>
            <a:ext cx="293882" cy="293882"/>
            <a:chOff x="4873519" y="3875839"/>
            <a:chExt cx="499374" cy="499374"/>
          </a:xfrm>
        </p:grpSpPr>
        <p:sp>
          <p:nvSpPr>
            <p:cNvPr id="4004" name="Google Shape;4004;p59"/>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9"/>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6" name="Google Shape;4006;p59"/>
          <p:cNvGrpSpPr/>
          <p:nvPr/>
        </p:nvGrpSpPr>
        <p:grpSpPr>
          <a:xfrm>
            <a:off x="2410248" y="1850269"/>
            <a:ext cx="698104" cy="698208"/>
            <a:chOff x="2565073" y="2075876"/>
            <a:chExt cx="672482" cy="672518"/>
          </a:xfrm>
        </p:grpSpPr>
        <p:sp>
          <p:nvSpPr>
            <p:cNvPr id="4007" name="Google Shape;4007;p59"/>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9"/>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9"/>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9"/>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9"/>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9"/>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3" name="Google Shape;4013;p59"/>
          <p:cNvGrpSpPr/>
          <p:nvPr/>
        </p:nvGrpSpPr>
        <p:grpSpPr>
          <a:xfrm>
            <a:off x="5633660" y="3534870"/>
            <a:ext cx="438354" cy="637329"/>
            <a:chOff x="1697726" y="3244179"/>
            <a:chExt cx="788124" cy="1146069"/>
          </a:xfrm>
        </p:grpSpPr>
        <p:sp>
          <p:nvSpPr>
            <p:cNvPr id="4014" name="Google Shape;4014;p5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6" name="Google Shape;4016;p59"/>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7" name="Google Shape;4017;p59"/>
          <p:cNvGrpSpPr/>
          <p:nvPr/>
        </p:nvGrpSpPr>
        <p:grpSpPr>
          <a:xfrm>
            <a:off x="7634874" y="1863232"/>
            <a:ext cx="799565" cy="670282"/>
            <a:chOff x="7617850" y="2063282"/>
            <a:chExt cx="799565" cy="670282"/>
          </a:xfrm>
        </p:grpSpPr>
        <p:cxnSp>
          <p:nvCxnSpPr>
            <p:cNvPr id="4018" name="Google Shape;4018;p59"/>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19" name="Google Shape;4019;p59"/>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20" name="Google Shape;4020;p59"/>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21" name="Google Shape;4021;p59"/>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22" name="Google Shape;4022;p59"/>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023" name="Google Shape;4023;p59"/>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024" name="Google Shape;4024;p59"/>
            <p:cNvGrpSpPr/>
            <p:nvPr/>
          </p:nvGrpSpPr>
          <p:grpSpPr>
            <a:xfrm>
              <a:off x="7734309" y="2063282"/>
              <a:ext cx="570957" cy="620095"/>
              <a:chOff x="7734309" y="2063282"/>
              <a:chExt cx="570957" cy="620095"/>
            </a:xfrm>
          </p:grpSpPr>
          <p:grpSp>
            <p:nvGrpSpPr>
              <p:cNvPr id="4025" name="Google Shape;4025;p59"/>
              <p:cNvGrpSpPr/>
              <p:nvPr/>
            </p:nvGrpSpPr>
            <p:grpSpPr>
              <a:xfrm>
                <a:off x="8031573" y="2063282"/>
                <a:ext cx="273693" cy="620095"/>
                <a:chOff x="8031573" y="2063282"/>
                <a:chExt cx="273693" cy="620095"/>
              </a:xfrm>
            </p:grpSpPr>
            <p:sp>
              <p:nvSpPr>
                <p:cNvPr id="4026" name="Google Shape;4026;p59"/>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9"/>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9"/>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9"/>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0" name="Google Shape;4030;p59"/>
              <p:cNvGrpSpPr/>
              <p:nvPr/>
            </p:nvGrpSpPr>
            <p:grpSpPr>
              <a:xfrm flipH="1">
                <a:off x="7734309" y="2063282"/>
                <a:ext cx="273693" cy="620095"/>
                <a:chOff x="8031573" y="2063282"/>
                <a:chExt cx="273693" cy="620095"/>
              </a:xfrm>
            </p:grpSpPr>
            <p:sp>
              <p:nvSpPr>
                <p:cNvPr id="4031" name="Google Shape;4031;p59"/>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9"/>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9"/>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9"/>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035" name="Google Shape;4035;p59"/>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9"/>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7" name="Google Shape;4037;p59"/>
          <p:cNvGrpSpPr/>
          <p:nvPr/>
        </p:nvGrpSpPr>
        <p:grpSpPr>
          <a:xfrm>
            <a:off x="7821480" y="2716716"/>
            <a:ext cx="602567" cy="601884"/>
            <a:chOff x="1186975" y="238125"/>
            <a:chExt cx="5244275" cy="5238325"/>
          </a:xfrm>
        </p:grpSpPr>
        <p:sp>
          <p:nvSpPr>
            <p:cNvPr id="4038" name="Google Shape;4038;p5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9"/>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9"/>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9"/>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2" name="Google Shape;4042;p59"/>
          <p:cNvGrpSpPr/>
          <p:nvPr/>
        </p:nvGrpSpPr>
        <p:grpSpPr>
          <a:xfrm>
            <a:off x="3264218" y="1856199"/>
            <a:ext cx="651848" cy="687338"/>
            <a:chOff x="3400515" y="2056248"/>
            <a:chExt cx="698134" cy="735987"/>
          </a:xfrm>
        </p:grpSpPr>
        <p:grpSp>
          <p:nvGrpSpPr>
            <p:cNvPr id="4043" name="Google Shape;4043;p59"/>
            <p:cNvGrpSpPr/>
            <p:nvPr/>
          </p:nvGrpSpPr>
          <p:grpSpPr>
            <a:xfrm>
              <a:off x="3400515" y="2283913"/>
              <a:ext cx="312919" cy="219900"/>
              <a:chOff x="3400515" y="2283913"/>
              <a:chExt cx="312919" cy="219900"/>
            </a:xfrm>
          </p:grpSpPr>
          <p:sp>
            <p:nvSpPr>
              <p:cNvPr id="4044" name="Google Shape;4044;p59"/>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045" name="Google Shape;4045;p59"/>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046" name="Google Shape;4046;p59"/>
            <p:cNvGrpSpPr/>
            <p:nvPr/>
          </p:nvGrpSpPr>
          <p:grpSpPr>
            <a:xfrm>
              <a:off x="3547823" y="2461089"/>
              <a:ext cx="219900" cy="331146"/>
              <a:chOff x="3547823" y="2461089"/>
              <a:chExt cx="219900" cy="331146"/>
            </a:xfrm>
          </p:grpSpPr>
          <p:sp>
            <p:nvSpPr>
              <p:cNvPr id="4047" name="Google Shape;4047;p59"/>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048" name="Google Shape;4048;p59"/>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049" name="Google Shape;4049;p59"/>
            <p:cNvGrpSpPr/>
            <p:nvPr/>
          </p:nvGrpSpPr>
          <p:grpSpPr>
            <a:xfrm>
              <a:off x="3734138" y="2461089"/>
              <a:ext cx="219900" cy="331146"/>
              <a:chOff x="3734138" y="2461089"/>
              <a:chExt cx="219900" cy="331146"/>
            </a:xfrm>
          </p:grpSpPr>
          <p:sp>
            <p:nvSpPr>
              <p:cNvPr id="4050" name="Google Shape;4050;p59"/>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051" name="Google Shape;4051;p59"/>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052" name="Google Shape;4052;p59"/>
            <p:cNvGrpSpPr/>
            <p:nvPr/>
          </p:nvGrpSpPr>
          <p:grpSpPr>
            <a:xfrm>
              <a:off x="3787560" y="2281742"/>
              <a:ext cx="311089" cy="219900"/>
              <a:chOff x="3787560" y="2281742"/>
              <a:chExt cx="311089" cy="219900"/>
            </a:xfrm>
          </p:grpSpPr>
          <p:sp>
            <p:nvSpPr>
              <p:cNvPr id="4053" name="Google Shape;4053;p59"/>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054" name="Google Shape;4054;p59"/>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055" name="Google Shape;4055;p59"/>
            <p:cNvGrpSpPr/>
            <p:nvPr/>
          </p:nvGrpSpPr>
          <p:grpSpPr>
            <a:xfrm>
              <a:off x="3637290" y="2056248"/>
              <a:ext cx="219900" cy="330736"/>
              <a:chOff x="3637290" y="2056248"/>
              <a:chExt cx="219900" cy="330736"/>
            </a:xfrm>
          </p:grpSpPr>
          <p:sp>
            <p:nvSpPr>
              <p:cNvPr id="4056" name="Google Shape;4056;p59"/>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057" name="Google Shape;4057;p59"/>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058" name="Google Shape;4058;p59"/>
          <p:cNvGrpSpPr/>
          <p:nvPr/>
        </p:nvGrpSpPr>
        <p:grpSpPr>
          <a:xfrm>
            <a:off x="2555923" y="2726206"/>
            <a:ext cx="1268144" cy="592394"/>
            <a:chOff x="238125" y="1188750"/>
            <a:chExt cx="7140450" cy="3335550"/>
          </a:xfrm>
        </p:grpSpPr>
        <p:sp>
          <p:nvSpPr>
            <p:cNvPr id="4059" name="Google Shape;4059;p5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4" name="Google Shape;4064;p59"/>
          <p:cNvGrpSpPr/>
          <p:nvPr/>
        </p:nvGrpSpPr>
        <p:grpSpPr>
          <a:xfrm>
            <a:off x="6663824" y="2728360"/>
            <a:ext cx="1053944" cy="590147"/>
            <a:chOff x="238125" y="1335475"/>
            <a:chExt cx="5418735" cy="3034175"/>
          </a:xfrm>
        </p:grpSpPr>
        <p:sp>
          <p:nvSpPr>
            <p:cNvPr id="4065" name="Google Shape;4065;p5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8" name="Google Shape;4068;p59"/>
          <p:cNvGrpSpPr/>
          <p:nvPr/>
        </p:nvGrpSpPr>
        <p:grpSpPr>
          <a:xfrm>
            <a:off x="4094633" y="3533260"/>
            <a:ext cx="1268207" cy="638939"/>
            <a:chOff x="3967651" y="3645904"/>
            <a:chExt cx="1479304" cy="745292"/>
          </a:xfrm>
        </p:grpSpPr>
        <p:grpSp>
          <p:nvGrpSpPr>
            <p:cNvPr id="4069" name="Google Shape;4069;p59"/>
            <p:cNvGrpSpPr/>
            <p:nvPr/>
          </p:nvGrpSpPr>
          <p:grpSpPr>
            <a:xfrm>
              <a:off x="3967651" y="4009026"/>
              <a:ext cx="1479304" cy="382170"/>
              <a:chOff x="3967651" y="4009026"/>
              <a:chExt cx="1479304" cy="382170"/>
            </a:xfrm>
          </p:grpSpPr>
          <p:grpSp>
            <p:nvGrpSpPr>
              <p:cNvPr id="4070" name="Google Shape;4070;p59"/>
              <p:cNvGrpSpPr/>
              <p:nvPr/>
            </p:nvGrpSpPr>
            <p:grpSpPr>
              <a:xfrm>
                <a:off x="4892216" y="4195630"/>
                <a:ext cx="554739" cy="195566"/>
                <a:chOff x="3604375" y="4892160"/>
                <a:chExt cx="1651500" cy="582215"/>
              </a:xfrm>
            </p:grpSpPr>
            <p:sp>
              <p:nvSpPr>
                <p:cNvPr id="4071" name="Google Shape;4071;p59"/>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9"/>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3" name="Google Shape;4073;p59"/>
              <p:cNvGrpSpPr/>
              <p:nvPr/>
            </p:nvGrpSpPr>
            <p:grpSpPr>
              <a:xfrm>
                <a:off x="3967651" y="4146303"/>
                <a:ext cx="579402" cy="244893"/>
                <a:chOff x="851875" y="4745310"/>
                <a:chExt cx="1724925" cy="729065"/>
              </a:xfrm>
            </p:grpSpPr>
            <p:sp>
              <p:nvSpPr>
                <p:cNvPr id="4074" name="Google Shape;4074;p59"/>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9"/>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6" name="Google Shape;4076;p59"/>
              <p:cNvGrpSpPr/>
              <p:nvPr/>
            </p:nvGrpSpPr>
            <p:grpSpPr>
              <a:xfrm>
                <a:off x="4460753" y="4009026"/>
                <a:ext cx="493110" cy="382170"/>
                <a:chOff x="2319875" y="4336625"/>
                <a:chExt cx="1468025" cy="1137750"/>
              </a:xfrm>
            </p:grpSpPr>
            <p:sp>
              <p:nvSpPr>
                <p:cNvPr id="4077" name="Google Shape;4077;p59"/>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9"/>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79" name="Google Shape;4079;p59"/>
            <p:cNvGrpSpPr/>
            <p:nvPr/>
          </p:nvGrpSpPr>
          <p:grpSpPr>
            <a:xfrm>
              <a:off x="4479443" y="3645904"/>
              <a:ext cx="455965" cy="388789"/>
              <a:chOff x="2957425" y="238100"/>
              <a:chExt cx="1910200" cy="1628775"/>
            </a:xfrm>
          </p:grpSpPr>
          <p:sp>
            <p:nvSpPr>
              <p:cNvPr id="4080" name="Google Shape;4080;p59"/>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9"/>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9"/>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9"/>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9"/>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9"/>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9"/>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9"/>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9"/>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9"/>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90" name="Google Shape;4090;p59"/>
          <p:cNvGrpSpPr/>
          <p:nvPr/>
        </p:nvGrpSpPr>
        <p:grpSpPr>
          <a:xfrm>
            <a:off x="2480746" y="3534460"/>
            <a:ext cx="1243128" cy="637739"/>
            <a:chOff x="2496310" y="3693351"/>
            <a:chExt cx="1342906" cy="688926"/>
          </a:xfrm>
        </p:grpSpPr>
        <p:grpSp>
          <p:nvGrpSpPr>
            <p:cNvPr id="4091" name="Google Shape;4091;p59"/>
            <p:cNvGrpSpPr/>
            <p:nvPr/>
          </p:nvGrpSpPr>
          <p:grpSpPr>
            <a:xfrm>
              <a:off x="2496310" y="3693351"/>
              <a:ext cx="1342906" cy="688875"/>
              <a:chOff x="2496310" y="3693351"/>
              <a:chExt cx="1342906" cy="688875"/>
            </a:xfrm>
          </p:grpSpPr>
          <p:sp>
            <p:nvSpPr>
              <p:cNvPr id="4092" name="Google Shape;4092;p59"/>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9"/>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9"/>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9"/>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9"/>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9"/>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98" name="Google Shape;4098;p59"/>
              <p:cNvCxnSpPr>
                <a:stCxn id="4096"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099" name="Google Shape;4099;p59"/>
              <p:cNvCxnSpPr>
                <a:stCxn id="4093"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100" name="Google Shape;4100;p59"/>
              <p:cNvCxnSpPr>
                <a:stCxn id="4094"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101" name="Google Shape;4101;p59"/>
              <p:cNvCxnSpPr>
                <a:stCxn id="4097"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102" name="Google Shape;4102;p59"/>
              <p:cNvCxnSpPr>
                <a:stCxn id="4095"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103" name="Google Shape;4103;p59"/>
            <p:cNvGrpSpPr/>
            <p:nvPr/>
          </p:nvGrpSpPr>
          <p:grpSpPr>
            <a:xfrm>
              <a:off x="2675275" y="3930557"/>
              <a:ext cx="1003306" cy="451719"/>
              <a:chOff x="2675275" y="4174282"/>
              <a:chExt cx="1003306" cy="451719"/>
            </a:xfrm>
          </p:grpSpPr>
          <p:sp>
            <p:nvSpPr>
              <p:cNvPr id="4104" name="Google Shape;4104;p59"/>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9"/>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9"/>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07" name="Google Shape;4107;p59"/>
          <p:cNvGrpSpPr/>
          <p:nvPr/>
        </p:nvGrpSpPr>
        <p:grpSpPr>
          <a:xfrm>
            <a:off x="1654417" y="971307"/>
            <a:ext cx="574511" cy="874709"/>
            <a:chOff x="1715404" y="1112080"/>
            <a:chExt cx="642270" cy="977984"/>
          </a:xfrm>
        </p:grpSpPr>
        <p:grpSp>
          <p:nvGrpSpPr>
            <p:cNvPr id="4108" name="Google Shape;4108;p59"/>
            <p:cNvGrpSpPr/>
            <p:nvPr/>
          </p:nvGrpSpPr>
          <p:grpSpPr>
            <a:xfrm>
              <a:off x="1715404" y="1112080"/>
              <a:ext cx="642270" cy="977984"/>
              <a:chOff x="1715404" y="1112080"/>
              <a:chExt cx="642270" cy="977984"/>
            </a:xfrm>
          </p:grpSpPr>
          <p:sp>
            <p:nvSpPr>
              <p:cNvPr id="4109" name="Google Shape;4109;p59"/>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9"/>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1" name="Google Shape;4111;p59"/>
            <p:cNvGrpSpPr/>
            <p:nvPr/>
          </p:nvGrpSpPr>
          <p:grpSpPr>
            <a:xfrm>
              <a:off x="1768927" y="1165603"/>
              <a:ext cx="535225" cy="851367"/>
              <a:chOff x="1768927" y="1165603"/>
              <a:chExt cx="535225" cy="851367"/>
            </a:xfrm>
          </p:grpSpPr>
          <p:sp>
            <p:nvSpPr>
              <p:cNvPr id="4112" name="Google Shape;4112;p59"/>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9"/>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4" name="Google Shape;4114;p59"/>
            <p:cNvGrpSpPr/>
            <p:nvPr/>
          </p:nvGrpSpPr>
          <p:grpSpPr>
            <a:xfrm>
              <a:off x="1822449" y="1219125"/>
              <a:ext cx="428180" cy="718859"/>
              <a:chOff x="1822449" y="1219125"/>
              <a:chExt cx="428180" cy="718859"/>
            </a:xfrm>
          </p:grpSpPr>
          <p:sp>
            <p:nvSpPr>
              <p:cNvPr id="4115" name="Google Shape;4115;p59"/>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9"/>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7" name="Google Shape;4117;p59"/>
            <p:cNvGrpSpPr/>
            <p:nvPr/>
          </p:nvGrpSpPr>
          <p:grpSpPr>
            <a:xfrm>
              <a:off x="1875972" y="1272648"/>
              <a:ext cx="321135" cy="586939"/>
              <a:chOff x="1875972" y="1272648"/>
              <a:chExt cx="321135" cy="586939"/>
            </a:xfrm>
          </p:grpSpPr>
          <p:sp>
            <p:nvSpPr>
              <p:cNvPr id="4118" name="Google Shape;4118;p59"/>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9"/>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20" name="Google Shape;4120;p59"/>
          <p:cNvGrpSpPr/>
          <p:nvPr/>
        </p:nvGrpSpPr>
        <p:grpSpPr>
          <a:xfrm>
            <a:off x="7761578" y="3528028"/>
            <a:ext cx="293855" cy="644170"/>
            <a:chOff x="241025" y="3151575"/>
            <a:chExt cx="293855" cy="644170"/>
          </a:xfrm>
        </p:grpSpPr>
        <p:sp>
          <p:nvSpPr>
            <p:cNvPr id="4121" name="Google Shape;4121;p59"/>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9"/>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3" name="Google Shape;4123;p59"/>
          <p:cNvGrpSpPr/>
          <p:nvPr/>
        </p:nvGrpSpPr>
        <p:grpSpPr>
          <a:xfrm>
            <a:off x="709562" y="2728028"/>
            <a:ext cx="1779649" cy="591620"/>
            <a:chOff x="246070" y="1983375"/>
            <a:chExt cx="1855347" cy="616849"/>
          </a:xfrm>
        </p:grpSpPr>
        <p:sp>
          <p:nvSpPr>
            <p:cNvPr id="4124" name="Google Shape;4124;p59"/>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9"/>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9"/>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9"/>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9"/>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9"/>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9"/>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9"/>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9"/>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3" name="Google Shape;4133;p59"/>
          <p:cNvGrpSpPr/>
          <p:nvPr/>
        </p:nvGrpSpPr>
        <p:grpSpPr>
          <a:xfrm>
            <a:off x="2320428" y="971307"/>
            <a:ext cx="711055" cy="745993"/>
            <a:chOff x="2496269" y="1171698"/>
            <a:chExt cx="761953" cy="799392"/>
          </a:xfrm>
        </p:grpSpPr>
        <p:grpSp>
          <p:nvGrpSpPr>
            <p:cNvPr id="4134" name="Google Shape;4134;p59"/>
            <p:cNvGrpSpPr/>
            <p:nvPr/>
          </p:nvGrpSpPr>
          <p:grpSpPr>
            <a:xfrm>
              <a:off x="2496269" y="1171698"/>
              <a:ext cx="761953" cy="723022"/>
              <a:chOff x="2496269" y="1171698"/>
              <a:chExt cx="761953" cy="723022"/>
            </a:xfrm>
          </p:grpSpPr>
          <p:sp>
            <p:nvSpPr>
              <p:cNvPr id="4135" name="Google Shape;4135;p59"/>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9"/>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7" name="Google Shape;4137;p59"/>
              <p:cNvGrpSpPr/>
              <p:nvPr/>
            </p:nvGrpSpPr>
            <p:grpSpPr>
              <a:xfrm>
                <a:off x="2496269" y="1171698"/>
                <a:ext cx="761953" cy="723022"/>
                <a:chOff x="2496269" y="1120652"/>
                <a:chExt cx="761953" cy="723022"/>
              </a:xfrm>
            </p:grpSpPr>
            <p:grpSp>
              <p:nvGrpSpPr>
                <p:cNvPr id="4138" name="Google Shape;4138;p59"/>
                <p:cNvGrpSpPr/>
                <p:nvPr/>
              </p:nvGrpSpPr>
              <p:grpSpPr>
                <a:xfrm>
                  <a:off x="2496269" y="1120652"/>
                  <a:ext cx="761953" cy="723022"/>
                  <a:chOff x="2496269" y="1120652"/>
                  <a:chExt cx="761953" cy="723022"/>
                </a:xfrm>
              </p:grpSpPr>
              <p:grpSp>
                <p:nvGrpSpPr>
                  <p:cNvPr id="4139" name="Google Shape;4139;p59"/>
                  <p:cNvGrpSpPr/>
                  <p:nvPr/>
                </p:nvGrpSpPr>
                <p:grpSpPr>
                  <a:xfrm>
                    <a:off x="2496269" y="1304589"/>
                    <a:ext cx="407089" cy="305057"/>
                    <a:chOff x="2496269" y="1304589"/>
                    <a:chExt cx="407089" cy="305057"/>
                  </a:xfrm>
                </p:grpSpPr>
                <p:sp>
                  <p:nvSpPr>
                    <p:cNvPr id="4140" name="Google Shape;4140;p59"/>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9"/>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2" name="Google Shape;4142;p59"/>
                  <p:cNvGrpSpPr/>
                  <p:nvPr/>
                </p:nvGrpSpPr>
                <p:grpSpPr>
                  <a:xfrm>
                    <a:off x="2586468" y="1493376"/>
                    <a:ext cx="358850" cy="349656"/>
                    <a:chOff x="2586468" y="1493376"/>
                    <a:chExt cx="358850" cy="349656"/>
                  </a:xfrm>
                </p:grpSpPr>
                <p:sp>
                  <p:nvSpPr>
                    <p:cNvPr id="4143" name="Google Shape;4143;p59"/>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9"/>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5" name="Google Shape;4145;p59"/>
                  <p:cNvGrpSpPr/>
                  <p:nvPr/>
                </p:nvGrpSpPr>
                <p:grpSpPr>
                  <a:xfrm>
                    <a:off x="2807939" y="1494024"/>
                    <a:ext cx="358857" cy="349650"/>
                    <a:chOff x="2807939" y="1494024"/>
                    <a:chExt cx="358857" cy="349650"/>
                  </a:xfrm>
                </p:grpSpPr>
                <p:sp>
                  <p:nvSpPr>
                    <p:cNvPr id="4146" name="Google Shape;4146;p59"/>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9"/>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8" name="Google Shape;4148;p59"/>
                  <p:cNvGrpSpPr/>
                  <p:nvPr/>
                </p:nvGrpSpPr>
                <p:grpSpPr>
                  <a:xfrm>
                    <a:off x="2851133" y="1305635"/>
                    <a:ext cx="407089" cy="305057"/>
                    <a:chOff x="2851133" y="1305635"/>
                    <a:chExt cx="407089" cy="305057"/>
                  </a:xfrm>
                </p:grpSpPr>
                <p:sp>
                  <p:nvSpPr>
                    <p:cNvPr id="4149" name="Google Shape;4149;p59"/>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9"/>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1" name="Google Shape;4151;p59"/>
                  <p:cNvGrpSpPr/>
                  <p:nvPr/>
                </p:nvGrpSpPr>
                <p:grpSpPr>
                  <a:xfrm>
                    <a:off x="2727495" y="1120652"/>
                    <a:ext cx="300271" cy="396358"/>
                    <a:chOff x="2727495" y="1120652"/>
                    <a:chExt cx="300271" cy="396358"/>
                  </a:xfrm>
                </p:grpSpPr>
                <p:sp>
                  <p:nvSpPr>
                    <p:cNvPr id="4152" name="Google Shape;4152;p59"/>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9"/>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54" name="Google Shape;4154;p59"/>
                <p:cNvGrpSpPr/>
                <p:nvPr/>
              </p:nvGrpSpPr>
              <p:grpSpPr>
                <a:xfrm>
                  <a:off x="2722305" y="1350460"/>
                  <a:ext cx="308357" cy="308344"/>
                  <a:chOff x="2722305" y="1350460"/>
                  <a:chExt cx="308357" cy="308344"/>
                </a:xfrm>
              </p:grpSpPr>
              <p:sp>
                <p:nvSpPr>
                  <p:cNvPr id="4155" name="Google Shape;4155;p59"/>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6" name="Google Shape;4156;p59"/>
                  <p:cNvGrpSpPr/>
                  <p:nvPr/>
                </p:nvGrpSpPr>
                <p:grpSpPr>
                  <a:xfrm>
                    <a:off x="2725064" y="1364529"/>
                    <a:ext cx="297954" cy="280182"/>
                    <a:chOff x="2725064" y="1364529"/>
                    <a:chExt cx="297954" cy="280182"/>
                  </a:xfrm>
                </p:grpSpPr>
                <p:sp>
                  <p:nvSpPr>
                    <p:cNvPr id="4157" name="Google Shape;4157;p59"/>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9"/>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9"/>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9"/>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9"/>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162" name="Google Shape;4162;p59"/>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9"/>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9"/>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9"/>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9"/>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7" name="Google Shape;4167;p59"/>
          <p:cNvGrpSpPr/>
          <p:nvPr/>
        </p:nvGrpSpPr>
        <p:grpSpPr>
          <a:xfrm>
            <a:off x="3909129" y="2727412"/>
            <a:ext cx="1569144" cy="591015"/>
            <a:chOff x="3820100" y="3023049"/>
            <a:chExt cx="1303926" cy="491162"/>
          </a:xfrm>
        </p:grpSpPr>
        <p:grpSp>
          <p:nvGrpSpPr>
            <p:cNvPr id="4168" name="Google Shape;4168;p59"/>
            <p:cNvGrpSpPr/>
            <p:nvPr/>
          </p:nvGrpSpPr>
          <p:grpSpPr>
            <a:xfrm>
              <a:off x="3820100" y="3023072"/>
              <a:ext cx="1303926" cy="491139"/>
              <a:chOff x="3820100" y="3023072"/>
              <a:chExt cx="1303926" cy="491139"/>
            </a:xfrm>
          </p:grpSpPr>
          <p:sp>
            <p:nvSpPr>
              <p:cNvPr id="4169" name="Google Shape;4169;p59"/>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9"/>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1" name="Google Shape;4171;p59"/>
            <p:cNvGrpSpPr/>
            <p:nvPr/>
          </p:nvGrpSpPr>
          <p:grpSpPr>
            <a:xfrm>
              <a:off x="4132439" y="3023645"/>
              <a:ext cx="393633" cy="177096"/>
              <a:chOff x="4132439" y="3023645"/>
              <a:chExt cx="393633" cy="177096"/>
            </a:xfrm>
          </p:grpSpPr>
          <p:sp>
            <p:nvSpPr>
              <p:cNvPr id="4172" name="Google Shape;4172;p59"/>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9"/>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4" name="Google Shape;4174;p59"/>
            <p:cNvGrpSpPr/>
            <p:nvPr/>
          </p:nvGrpSpPr>
          <p:grpSpPr>
            <a:xfrm>
              <a:off x="3921811" y="3023049"/>
              <a:ext cx="1002397" cy="388943"/>
              <a:chOff x="3921811" y="3023049"/>
              <a:chExt cx="1002397" cy="388943"/>
            </a:xfrm>
          </p:grpSpPr>
          <p:sp>
            <p:nvSpPr>
              <p:cNvPr id="4175" name="Google Shape;4175;p59"/>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9"/>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7" name="Google Shape;4177;p59"/>
            <p:cNvGrpSpPr/>
            <p:nvPr/>
          </p:nvGrpSpPr>
          <p:grpSpPr>
            <a:xfrm>
              <a:off x="4023645" y="3023049"/>
              <a:ext cx="683032" cy="286722"/>
              <a:chOff x="4023645" y="3023049"/>
              <a:chExt cx="683032" cy="286722"/>
            </a:xfrm>
          </p:grpSpPr>
          <p:sp>
            <p:nvSpPr>
              <p:cNvPr id="4178" name="Google Shape;4178;p59"/>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9"/>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80" name="Google Shape;4180;p59"/>
          <p:cNvGrpSpPr/>
          <p:nvPr/>
        </p:nvGrpSpPr>
        <p:grpSpPr>
          <a:xfrm>
            <a:off x="1541251" y="1854258"/>
            <a:ext cx="713522" cy="688025"/>
            <a:chOff x="1706078" y="2092648"/>
            <a:chExt cx="660913" cy="637296"/>
          </a:xfrm>
        </p:grpSpPr>
        <p:sp>
          <p:nvSpPr>
            <p:cNvPr id="4181" name="Google Shape;4181;p59"/>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2" name="Google Shape;4182;p59"/>
            <p:cNvGrpSpPr/>
            <p:nvPr/>
          </p:nvGrpSpPr>
          <p:grpSpPr>
            <a:xfrm>
              <a:off x="1706078" y="2092648"/>
              <a:ext cx="660913" cy="575241"/>
              <a:chOff x="1706078" y="2092648"/>
              <a:chExt cx="660913" cy="575241"/>
            </a:xfrm>
          </p:grpSpPr>
          <p:sp>
            <p:nvSpPr>
              <p:cNvPr id="4183" name="Google Shape;4183;p59"/>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9"/>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9"/>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86" name="Google Shape;4186;p59"/>
          <p:cNvGrpSpPr/>
          <p:nvPr/>
        </p:nvGrpSpPr>
        <p:grpSpPr>
          <a:xfrm>
            <a:off x="6303109" y="971806"/>
            <a:ext cx="1317459" cy="684168"/>
            <a:chOff x="238125" y="999450"/>
            <a:chExt cx="7140700" cy="3708225"/>
          </a:xfrm>
        </p:grpSpPr>
        <p:sp>
          <p:nvSpPr>
            <p:cNvPr id="4187" name="Google Shape;4187;p59"/>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9"/>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199" name="Shape 4199"/>
        <p:cNvGrpSpPr/>
        <p:nvPr/>
      </p:nvGrpSpPr>
      <p:grpSpPr>
        <a:xfrm>
          <a:off x="0" y="0"/>
          <a:ext cx="0" cy="0"/>
          <a:chOff x="0" y="0"/>
          <a:chExt cx="0" cy="0"/>
        </a:xfrm>
      </p:grpSpPr>
      <p:grpSp>
        <p:nvGrpSpPr>
          <p:cNvPr id="4200" name="Google Shape;4200;p60"/>
          <p:cNvGrpSpPr/>
          <p:nvPr/>
        </p:nvGrpSpPr>
        <p:grpSpPr>
          <a:xfrm>
            <a:off x="717027" y="967622"/>
            <a:ext cx="1636117" cy="1526144"/>
            <a:chOff x="729238" y="1179665"/>
            <a:chExt cx="1636117" cy="1526144"/>
          </a:xfrm>
        </p:grpSpPr>
        <p:grpSp>
          <p:nvGrpSpPr>
            <p:cNvPr id="4201" name="Google Shape;4201;p60"/>
            <p:cNvGrpSpPr/>
            <p:nvPr/>
          </p:nvGrpSpPr>
          <p:grpSpPr>
            <a:xfrm>
              <a:off x="729238" y="1179665"/>
              <a:ext cx="80700" cy="1526144"/>
              <a:chOff x="729238" y="1179665"/>
              <a:chExt cx="80700" cy="1526144"/>
            </a:xfrm>
          </p:grpSpPr>
          <p:sp>
            <p:nvSpPr>
              <p:cNvPr id="4202" name="Google Shape;4202;p60"/>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0"/>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0"/>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0"/>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2" name="Google Shape;4212;p60"/>
            <p:cNvGrpSpPr/>
            <p:nvPr/>
          </p:nvGrpSpPr>
          <p:grpSpPr>
            <a:xfrm>
              <a:off x="903098" y="1179665"/>
              <a:ext cx="80700" cy="1526144"/>
              <a:chOff x="903098" y="1179665"/>
              <a:chExt cx="80700" cy="1526144"/>
            </a:xfrm>
          </p:grpSpPr>
          <p:sp>
            <p:nvSpPr>
              <p:cNvPr id="4213" name="Google Shape;4213;p60"/>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0"/>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0"/>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0"/>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0"/>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0"/>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3" name="Google Shape;4223;p60"/>
            <p:cNvGrpSpPr/>
            <p:nvPr/>
          </p:nvGrpSpPr>
          <p:grpSpPr>
            <a:xfrm>
              <a:off x="1076958" y="1179665"/>
              <a:ext cx="80700" cy="1526144"/>
              <a:chOff x="1076958" y="1179665"/>
              <a:chExt cx="80700" cy="1526144"/>
            </a:xfrm>
          </p:grpSpPr>
          <p:sp>
            <p:nvSpPr>
              <p:cNvPr id="4224" name="Google Shape;4224;p60"/>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0"/>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0"/>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0"/>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0"/>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0"/>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0"/>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4" name="Google Shape;4234;p60"/>
            <p:cNvGrpSpPr/>
            <p:nvPr/>
          </p:nvGrpSpPr>
          <p:grpSpPr>
            <a:xfrm>
              <a:off x="1247707" y="1179665"/>
              <a:ext cx="80700" cy="1526144"/>
              <a:chOff x="1247707" y="1179665"/>
              <a:chExt cx="80700" cy="1526144"/>
            </a:xfrm>
          </p:grpSpPr>
          <p:sp>
            <p:nvSpPr>
              <p:cNvPr id="4235" name="Google Shape;4235;p60"/>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0"/>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0"/>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5" name="Google Shape;4245;p60"/>
            <p:cNvGrpSpPr/>
            <p:nvPr/>
          </p:nvGrpSpPr>
          <p:grpSpPr>
            <a:xfrm>
              <a:off x="1421567" y="1179665"/>
              <a:ext cx="80700" cy="1526144"/>
              <a:chOff x="1421567" y="1179665"/>
              <a:chExt cx="80700" cy="1526144"/>
            </a:xfrm>
          </p:grpSpPr>
          <p:sp>
            <p:nvSpPr>
              <p:cNvPr id="4246" name="Google Shape;4246;p60"/>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0"/>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0"/>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0"/>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0"/>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0"/>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0"/>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0"/>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6" name="Google Shape;4256;p60"/>
            <p:cNvGrpSpPr/>
            <p:nvPr/>
          </p:nvGrpSpPr>
          <p:grpSpPr>
            <a:xfrm>
              <a:off x="1592327" y="1179665"/>
              <a:ext cx="80700" cy="1526144"/>
              <a:chOff x="1592327" y="1179665"/>
              <a:chExt cx="80700" cy="1526144"/>
            </a:xfrm>
          </p:grpSpPr>
          <p:sp>
            <p:nvSpPr>
              <p:cNvPr id="4257" name="Google Shape;4257;p60"/>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0"/>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0"/>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0"/>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0"/>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0"/>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7" name="Google Shape;4267;p60"/>
            <p:cNvGrpSpPr/>
            <p:nvPr/>
          </p:nvGrpSpPr>
          <p:grpSpPr>
            <a:xfrm>
              <a:off x="1766187" y="1179665"/>
              <a:ext cx="80700" cy="1526144"/>
              <a:chOff x="1766187" y="1179665"/>
              <a:chExt cx="80700" cy="1526144"/>
            </a:xfrm>
          </p:grpSpPr>
          <p:sp>
            <p:nvSpPr>
              <p:cNvPr id="4268" name="Google Shape;4268;p60"/>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0"/>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0"/>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0"/>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0"/>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0"/>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0"/>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0"/>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0"/>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8" name="Google Shape;4278;p60"/>
            <p:cNvGrpSpPr/>
            <p:nvPr/>
          </p:nvGrpSpPr>
          <p:grpSpPr>
            <a:xfrm>
              <a:off x="1936935" y="1179665"/>
              <a:ext cx="80700" cy="1526144"/>
              <a:chOff x="1936935" y="1179665"/>
              <a:chExt cx="80700" cy="1526144"/>
            </a:xfrm>
          </p:grpSpPr>
          <p:sp>
            <p:nvSpPr>
              <p:cNvPr id="4279" name="Google Shape;4279;p60"/>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0"/>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0"/>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0"/>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0"/>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9" name="Google Shape;4289;p60"/>
            <p:cNvGrpSpPr/>
            <p:nvPr/>
          </p:nvGrpSpPr>
          <p:grpSpPr>
            <a:xfrm>
              <a:off x="2110795" y="1179665"/>
              <a:ext cx="80700" cy="1526144"/>
              <a:chOff x="2110795" y="1179665"/>
              <a:chExt cx="80700" cy="1526144"/>
            </a:xfrm>
          </p:grpSpPr>
          <p:sp>
            <p:nvSpPr>
              <p:cNvPr id="4290" name="Google Shape;4290;p60"/>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0"/>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0"/>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0"/>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0" name="Google Shape;4300;p60"/>
            <p:cNvGrpSpPr/>
            <p:nvPr/>
          </p:nvGrpSpPr>
          <p:grpSpPr>
            <a:xfrm>
              <a:off x="2284655" y="1179665"/>
              <a:ext cx="80700" cy="1526144"/>
              <a:chOff x="2284655" y="1179665"/>
              <a:chExt cx="80700" cy="1526144"/>
            </a:xfrm>
          </p:grpSpPr>
          <p:sp>
            <p:nvSpPr>
              <p:cNvPr id="4301" name="Google Shape;4301;p60"/>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0"/>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0"/>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0"/>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0"/>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0"/>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11" name="Google Shape;4311;p60"/>
          <p:cNvGrpSpPr/>
          <p:nvPr/>
        </p:nvGrpSpPr>
        <p:grpSpPr>
          <a:xfrm>
            <a:off x="2611693" y="986760"/>
            <a:ext cx="1364248" cy="1102133"/>
            <a:chOff x="2623904" y="1198803"/>
            <a:chExt cx="1364248" cy="1102133"/>
          </a:xfrm>
        </p:grpSpPr>
        <p:grpSp>
          <p:nvGrpSpPr>
            <p:cNvPr id="4312" name="Google Shape;4312;p60"/>
            <p:cNvGrpSpPr/>
            <p:nvPr/>
          </p:nvGrpSpPr>
          <p:grpSpPr>
            <a:xfrm>
              <a:off x="2623907" y="1198803"/>
              <a:ext cx="1364245" cy="273000"/>
              <a:chOff x="2623907" y="1198803"/>
              <a:chExt cx="1364245" cy="273000"/>
            </a:xfrm>
          </p:grpSpPr>
          <p:sp>
            <p:nvSpPr>
              <p:cNvPr id="4313" name="Google Shape;4313;p6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0"/>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8" name="Google Shape;4318;p60"/>
            <p:cNvGrpSpPr/>
            <p:nvPr/>
          </p:nvGrpSpPr>
          <p:grpSpPr>
            <a:xfrm>
              <a:off x="2623904" y="1476964"/>
              <a:ext cx="1364245" cy="273000"/>
              <a:chOff x="2623904" y="1476964"/>
              <a:chExt cx="1364245" cy="273000"/>
            </a:xfrm>
          </p:grpSpPr>
          <p:sp>
            <p:nvSpPr>
              <p:cNvPr id="4319" name="Google Shape;4319;p6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0"/>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0"/>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0"/>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4" name="Google Shape;4324;p60"/>
            <p:cNvGrpSpPr/>
            <p:nvPr/>
          </p:nvGrpSpPr>
          <p:grpSpPr>
            <a:xfrm>
              <a:off x="2623907" y="1749775"/>
              <a:ext cx="1364245" cy="273000"/>
              <a:chOff x="2623907" y="1749775"/>
              <a:chExt cx="1364245" cy="273000"/>
            </a:xfrm>
          </p:grpSpPr>
          <p:sp>
            <p:nvSpPr>
              <p:cNvPr id="4325" name="Google Shape;4325;p6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0"/>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0"/>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0" name="Google Shape;4330;p60"/>
            <p:cNvGrpSpPr/>
            <p:nvPr/>
          </p:nvGrpSpPr>
          <p:grpSpPr>
            <a:xfrm>
              <a:off x="2623904" y="2027936"/>
              <a:ext cx="1364245" cy="273000"/>
              <a:chOff x="2623904" y="2027936"/>
              <a:chExt cx="1364245" cy="273000"/>
            </a:xfrm>
          </p:grpSpPr>
          <p:sp>
            <p:nvSpPr>
              <p:cNvPr id="4331" name="Google Shape;4331;p6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36" name="Google Shape;4336;p60"/>
          <p:cNvGrpSpPr/>
          <p:nvPr/>
        </p:nvGrpSpPr>
        <p:grpSpPr>
          <a:xfrm>
            <a:off x="2601154" y="2445833"/>
            <a:ext cx="1387541" cy="159124"/>
            <a:chOff x="3200660" y="2180272"/>
            <a:chExt cx="2563824" cy="378237"/>
          </a:xfrm>
        </p:grpSpPr>
        <p:sp>
          <p:nvSpPr>
            <p:cNvPr id="4337" name="Google Shape;4337;p6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5" name="Google Shape;4355;p60"/>
          <p:cNvGrpSpPr/>
          <p:nvPr/>
        </p:nvGrpSpPr>
        <p:grpSpPr>
          <a:xfrm>
            <a:off x="2597679" y="2723597"/>
            <a:ext cx="1390502" cy="159625"/>
            <a:chOff x="3530150" y="2790075"/>
            <a:chExt cx="1962600" cy="225300"/>
          </a:xfrm>
        </p:grpSpPr>
        <p:sp>
          <p:nvSpPr>
            <p:cNvPr id="4356" name="Google Shape;4356;p60"/>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0"/>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8" name="Google Shape;4358;p60"/>
          <p:cNvGrpSpPr/>
          <p:nvPr/>
        </p:nvGrpSpPr>
        <p:grpSpPr>
          <a:xfrm>
            <a:off x="2597736" y="3001862"/>
            <a:ext cx="1411629" cy="154175"/>
            <a:chOff x="3558802" y="4011244"/>
            <a:chExt cx="1866000" cy="111600"/>
          </a:xfrm>
        </p:grpSpPr>
        <p:sp>
          <p:nvSpPr>
            <p:cNvPr id="4359" name="Google Shape;4359;p60"/>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0"/>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1" name="Google Shape;4361;p60"/>
          <p:cNvGrpSpPr/>
          <p:nvPr/>
        </p:nvGrpSpPr>
        <p:grpSpPr>
          <a:xfrm>
            <a:off x="2598024" y="2207432"/>
            <a:ext cx="1383503" cy="119761"/>
            <a:chOff x="3465975" y="2270258"/>
            <a:chExt cx="1986364" cy="171947"/>
          </a:xfrm>
        </p:grpSpPr>
        <p:sp>
          <p:nvSpPr>
            <p:cNvPr id="4362" name="Google Shape;4362;p6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0"/>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0"/>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0"/>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0"/>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0"/>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0" name="Google Shape;4370;p60"/>
          <p:cNvGrpSpPr/>
          <p:nvPr/>
        </p:nvGrpSpPr>
        <p:grpSpPr>
          <a:xfrm>
            <a:off x="2609031" y="3571205"/>
            <a:ext cx="1369531" cy="195460"/>
            <a:chOff x="723300" y="4253549"/>
            <a:chExt cx="2276482" cy="324900"/>
          </a:xfrm>
        </p:grpSpPr>
        <p:sp>
          <p:nvSpPr>
            <p:cNvPr id="4371" name="Google Shape;4371;p6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0"/>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6" name="Google Shape;4376;p60"/>
          <p:cNvGrpSpPr/>
          <p:nvPr/>
        </p:nvGrpSpPr>
        <p:grpSpPr>
          <a:xfrm>
            <a:off x="2598592" y="3272446"/>
            <a:ext cx="1389066" cy="180119"/>
            <a:chOff x="705948" y="3788465"/>
            <a:chExt cx="2308953" cy="299400"/>
          </a:xfrm>
        </p:grpSpPr>
        <p:sp>
          <p:nvSpPr>
            <p:cNvPr id="4377" name="Google Shape;4377;p6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0"/>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0"/>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2" name="Google Shape;4382;p60"/>
          <p:cNvGrpSpPr/>
          <p:nvPr/>
        </p:nvGrpSpPr>
        <p:grpSpPr>
          <a:xfrm>
            <a:off x="4195583" y="1876400"/>
            <a:ext cx="1433821" cy="191501"/>
            <a:chOff x="4273350" y="2088443"/>
            <a:chExt cx="1433821" cy="191501"/>
          </a:xfrm>
        </p:grpSpPr>
        <p:grpSp>
          <p:nvGrpSpPr>
            <p:cNvPr id="4383" name="Google Shape;4383;p60"/>
            <p:cNvGrpSpPr/>
            <p:nvPr/>
          </p:nvGrpSpPr>
          <p:grpSpPr>
            <a:xfrm>
              <a:off x="4273350" y="2088443"/>
              <a:ext cx="1433821" cy="0"/>
              <a:chOff x="5224975" y="2962250"/>
              <a:chExt cx="1544400" cy="0"/>
            </a:xfrm>
          </p:grpSpPr>
          <p:cxnSp>
            <p:nvCxnSpPr>
              <p:cNvPr id="4384" name="Google Shape;4384;p60"/>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385" name="Google Shape;4385;p60"/>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386" name="Google Shape;4386;p60"/>
            <p:cNvGrpSpPr/>
            <p:nvPr/>
          </p:nvGrpSpPr>
          <p:grpSpPr>
            <a:xfrm>
              <a:off x="4273350" y="2279944"/>
              <a:ext cx="1433821" cy="0"/>
              <a:chOff x="5224975" y="2962250"/>
              <a:chExt cx="1544400" cy="0"/>
            </a:xfrm>
          </p:grpSpPr>
          <p:cxnSp>
            <p:nvCxnSpPr>
              <p:cNvPr id="4387" name="Google Shape;4387;p60"/>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388" name="Google Shape;4388;p60"/>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389" name="Google Shape;4389;p60"/>
          <p:cNvGrpSpPr/>
          <p:nvPr/>
        </p:nvGrpSpPr>
        <p:grpSpPr>
          <a:xfrm>
            <a:off x="2646529" y="3885304"/>
            <a:ext cx="1304609" cy="294074"/>
            <a:chOff x="2658741" y="4097347"/>
            <a:chExt cx="1304609" cy="294074"/>
          </a:xfrm>
        </p:grpSpPr>
        <p:grpSp>
          <p:nvGrpSpPr>
            <p:cNvPr id="4390" name="Google Shape;4390;p60"/>
            <p:cNvGrpSpPr/>
            <p:nvPr/>
          </p:nvGrpSpPr>
          <p:grpSpPr>
            <a:xfrm>
              <a:off x="2658741" y="4097347"/>
              <a:ext cx="118572" cy="294074"/>
              <a:chOff x="3343310" y="4475555"/>
              <a:chExt cx="127717" cy="316753"/>
            </a:xfrm>
          </p:grpSpPr>
          <p:sp>
            <p:nvSpPr>
              <p:cNvPr id="4391" name="Google Shape;4391;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3" name="Google Shape;4393;p60"/>
            <p:cNvGrpSpPr/>
            <p:nvPr/>
          </p:nvGrpSpPr>
          <p:grpSpPr>
            <a:xfrm>
              <a:off x="3815519" y="4098388"/>
              <a:ext cx="147831" cy="291991"/>
              <a:chOff x="3527539" y="4476677"/>
              <a:chExt cx="159232" cy="314510"/>
            </a:xfrm>
          </p:grpSpPr>
          <p:sp>
            <p:nvSpPr>
              <p:cNvPr id="4394" name="Google Shape;4394;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6" name="Google Shape;4396;p60"/>
            <p:cNvGrpSpPr/>
            <p:nvPr/>
          </p:nvGrpSpPr>
          <p:grpSpPr>
            <a:xfrm>
              <a:off x="3511696" y="4098388"/>
              <a:ext cx="147831" cy="291991"/>
              <a:chOff x="3527539" y="4476677"/>
              <a:chExt cx="159232" cy="314510"/>
            </a:xfrm>
          </p:grpSpPr>
          <p:sp>
            <p:nvSpPr>
              <p:cNvPr id="4397" name="Google Shape;4397;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9" name="Google Shape;4399;p60"/>
            <p:cNvGrpSpPr/>
            <p:nvPr/>
          </p:nvGrpSpPr>
          <p:grpSpPr>
            <a:xfrm>
              <a:off x="3207874" y="4098388"/>
              <a:ext cx="147831" cy="291991"/>
              <a:chOff x="3527539" y="4476677"/>
              <a:chExt cx="159232" cy="314510"/>
            </a:xfrm>
          </p:grpSpPr>
          <p:sp>
            <p:nvSpPr>
              <p:cNvPr id="4400" name="Google Shape;4400;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2" name="Google Shape;4402;p60"/>
            <p:cNvGrpSpPr/>
            <p:nvPr/>
          </p:nvGrpSpPr>
          <p:grpSpPr>
            <a:xfrm>
              <a:off x="2933305" y="4097347"/>
              <a:ext cx="118572" cy="294074"/>
              <a:chOff x="3343310" y="4475555"/>
              <a:chExt cx="127717" cy="316753"/>
            </a:xfrm>
          </p:grpSpPr>
          <p:sp>
            <p:nvSpPr>
              <p:cNvPr id="4403" name="Google Shape;4403;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05" name="Google Shape;4405;p60"/>
          <p:cNvGrpSpPr/>
          <p:nvPr/>
        </p:nvGrpSpPr>
        <p:grpSpPr>
          <a:xfrm>
            <a:off x="4197138" y="963998"/>
            <a:ext cx="1430711" cy="751237"/>
            <a:chOff x="5159450" y="1919950"/>
            <a:chExt cx="1541050" cy="862500"/>
          </a:xfrm>
        </p:grpSpPr>
        <p:sp>
          <p:nvSpPr>
            <p:cNvPr id="4406" name="Google Shape;4406;p6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407" name="Google Shape;4407;p60"/>
            <p:cNvGrpSpPr/>
            <p:nvPr/>
          </p:nvGrpSpPr>
          <p:grpSpPr>
            <a:xfrm>
              <a:off x="5159450" y="1919950"/>
              <a:ext cx="1541050" cy="862500"/>
              <a:chOff x="5159450" y="1919950"/>
              <a:chExt cx="1541050" cy="862500"/>
            </a:xfrm>
          </p:grpSpPr>
          <p:cxnSp>
            <p:nvCxnSpPr>
              <p:cNvPr id="4408" name="Google Shape;4408;p6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409" name="Google Shape;4409;p6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410" name="Google Shape;4410;p60"/>
          <p:cNvGrpSpPr/>
          <p:nvPr/>
        </p:nvGrpSpPr>
        <p:grpSpPr>
          <a:xfrm>
            <a:off x="4245275" y="2227768"/>
            <a:ext cx="1334436" cy="967914"/>
            <a:chOff x="4294923" y="2439811"/>
            <a:chExt cx="1334436" cy="967914"/>
          </a:xfrm>
        </p:grpSpPr>
        <p:grpSp>
          <p:nvGrpSpPr>
            <p:cNvPr id="4411" name="Google Shape;4411;p60"/>
            <p:cNvGrpSpPr/>
            <p:nvPr/>
          </p:nvGrpSpPr>
          <p:grpSpPr>
            <a:xfrm>
              <a:off x="4960455" y="2469658"/>
              <a:ext cx="668904" cy="885524"/>
              <a:chOff x="4960455" y="2469658"/>
              <a:chExt cx="668904" cy="885524"/>
            </a:xfrm>
          </p:grpSpPr>
          <p:sp>
            <p:nvSpPr>
              <p:cNvPr id="4412" name="Google Shape;4412;p60"/>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0"/>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0"/>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0"/>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0"/>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0"/>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8" name="Google Shape;4418;p60"/>
            <p:cNvGrpSpPr/>
            <p:nvPr/>
          </p:nvGrpSpPr>
          <p:grpSpPr>
            <a:xfrm>
              <a:off x="4294923" y="2469658"/>
              <a:ext cx="668951" cy="885524"/>
              <a:chOff x="4294923" y="2469658"/>
              <a:chExt cx="668951" cy="885524"/>
            </a:xfrm>
          </p:grpSpPr>
          <p:sp>
            <p:nvSpPr>
              <p:cNvPr id="4419" name="Google Shape;4419;p60"/>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0"/>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0"/>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0"/>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0"/>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0"/>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5" name="Google Shape;4425;p60"/>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6" name="Google Shape;4426;p60"/>
          <p:cNvGrpSpPr/>
          <p:nvPr/>
        </p:nvGrpSpPr>
        <p:grpSpPr>
          <a:xfrm>
            <a:off x="4231478" y="3282213"/>
            <a:ext cx="1430949" cy="897289"/>
            <a:chOff x="4351371" y="3547942"/>
            <a:chExt cx="1345130" cy="843475"/>
          </a:xfrm>
        </p:grpSpPr>
        <p:grpSp>
          <p:nvGrpSpPr>
            <p:cNvPr id="4427" name="Google Shape;4427;p60"/>
            <p:cNvGrpSpPr/>
            <p:nvPr/>
          </p:nvGrpSpPr>
          <p:grpSpPr>
            <a:xfrm>
              <a:off x="4351371" y="4209917"/>
              <a:ext cx="1345130" cy="181500"/>
              <a:chOff x="4351371" y="4209917"/>
              <a:chExt cx="1345130" cy="181500"/>
            </a:xfrm>
          </p:grpSpPr>
          <p:sp>
            <p:nvSpPr>
              <p:cNvPr id="4428" name="Google Shape;4428;p60"/>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29" name="Google Shape;4429;p60"/>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430" name="Google Shape;4430;p60"/>
            <p:cNvGrpSpPr/>
            <p:nvPr/>
          </p:nvGrpSpPr>
          <p:grpSpPr>
            <a:xfrm>
              <a:off x="4403010" y="3985221"/>
              <a:ext cx="1109518" cy="181500"/>
              <a:chOff x="4403010" y="3985221"/>
              <a:chExt cx="1109518" cy="181500"/>
            </a:xfrm>
          </p:grpSpPr>
          <p:sp>
            <p:nvSpPr>
              <p:cNvPr id="4431" name="Google Shape;4431;p60"/>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32" name="Google Shape;4432;p60"/>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433" name="Google Shape;4433;p60"/>
            <p:cNvGrpSpPr/>
            <p:nvPr/>
          </p:nvGrpSpPr>
          <p:grpSpPr>
            <a:xfrm>
              <a:off x="4618704" y="3766582"/>
              <a:ext cx="807858" cy="181500"/>
              <a:chOff x="4618704" y="3766582"/>
              <a:chExt cx="807858" cy="181500"/>
            </a:xfrm>
          </p:grpSpPr>
          <p:sp>
            <p:nvSpPr>
              <p:cNvPr id="4434" name="Google Shape;4434;p60"/>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35" name="Google Shape;4435;p60"/>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436" name="Google Shape;4436;p60"/>
            <p:cNvGrpSpPr/>
            <p:nvPr/>
          </p:nvGrpSpPr>
          <p:grpSpPr>
            <a:xfrm>
              <a:off x="4735238" y="3547942"/>
              <a:ext cx="462839" cy="181500"/>
              <a:chOff x="4735238" y="3547942"/>
              <a:chExt cx="462839" cy="181500"/>
            </a:xfrm>
          </p:grpSpPr>
          <p:sp>
            <p:nvSpPr>
              <p:cNvPr id="4437" name="Google Shape;4437;p60"/>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38" name="Google Shape;4438;p60"/>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439" name="Google Shape;4439;p60"/>
          <p:cNvGrpSpPr/>
          <p:nvPr/>
        </p:nvGrpSpPr>
        <p:grpSpPr>
          <a:xfrm>
            <a:off x="7407836" y="2217537"/>
            <a:ext cx="1020955" cy="928853"/>
            <a:chOff x="926675" y="238125"/>
            <a:chExt cx="5755100" cy="5232975"/>
          </a:xfrm>
        </p:grpSpPr>
        <p:sp>
          <p:nvSpPr>
            <p:cNvPr id="4440" name="Google Shape;4440;p60"/>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0"/>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0"/>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0"/>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4" name="Google Shape;4444;p60"/>
          <p:cNvGrpSpPr/>
          <p:nvPr/>
        </p:nvGrpSpPr>
        <p:grpSpPr>
          <a:xfrm>
            <a:off x="715210" y="2616272"/>
            <a:ext cx="1695374" cy="1560837"/>
            <a:chOff x="727421" y="2828315"/>
            <a:chExt cx="1695374" cy="1560837"/>
          </a:xfrm>
        </p:grpSpPr>
        <p:grpSp>
          <p:nvGrpSpPr>
            <p:cNvPr id="4445" name="Google Shape;4445;p60"/>
            <p:cNvGrpSpPr/>
            <p:nvPr/>
          </p:nvGrpSpPr>
          <p:grpSpPr>
            <a:xfrm>
              <a:off x="727421" y="2828315"/>
              <a:ext cx="1695374" cy="1560837"/>
              <a:chOff x="734799" y="2782450"/>
              <a:chExt cx="1571100" cy="1577400"/>
            </a:xfrm>
          </p:grpSpPr>
          <p:cxnSp>
            <p:nvCxnSpPr>
              <p:cNvPr id="4446" name="Google Shape;4446;p6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447" name="Google Shape;4447;p6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448" name="Google Shape;4448;p60"/>
            <p:cNvGrpSpPr/>
            <p:nvPr/>
          </p:nvGrpSpPr>
          <p:grpSpPr>
            <a:xfrm>
              <a:off x="819108" y="2882501"/>
              <a:ext cx="1556791" cy="1426186"/>
              <a:chOff x="819108" y="2882501"/>
              <a:chExt cx="1556791" cy="1426186"/>
            </a:xfrm>
          </p:grpSpPr>
          <p:grpSp>
            <p:nvGrpSpPr>
              <p:cNvPr id="4449" name="Google Shape;4449;p60"/>
              <p:cNvGrpSpPr/>
              <p:nvPr/>
            </p:nvGrpSpPr>
            <p:grpSpPr>
              <a:xfrm>
                <a:off x="819108" y="2882501"/>
                <a:ext cx="103104" cy="1426186"/>
                <a:chOff x="4674013" y="3100904"/>
                <a:chExt cx="122758" cy="1698043"/>
              </a:xfrm>
            </p:grpSpPr>
            <p:sp>
              <p:nvSpPr>
                <p:cNvPr id="4450" name="Google Shape;4450;p6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7" name="Google Shape;4457;p60"/>
              <p:cNvGrpSpPr/>
              <p:nvPr/>
            </p:nvGrpSpPr>
            <p:grpSpPr>
              <a:xfrm>
                <a:off x="1062475" y="2882501"/>
                <a:ext cx="103104" cy="1426186"/>
                <a:chOff x="4940438" y="3100904"/>
                <a:chExt cx="122758" cy="1698043"/>
              </a:xfrm>
            </p:grpSpPr>
            <p:sp>
              <p:nvSpPr>
                <p:cNvPr id="4458" name="Google Shape;4458;p6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5" name="Google Shape;4465;p60"/>
              <p:cNvGrpSpPr/>
              <p:nvPr/>
            </p:nvGrpSpPr>
            <p:grpSpPr>
              <a:xfrm>
                <a:off x="1299324" y="2882501"/>
                <a:ext cx="103104" cy="1426186"/>
                <a:chOff x="5206863" y="3100904"/>
                <a:chExt cx="122758" cy="1698043"/>
              </a:xfrm>
            </p:grpSpPr>
            <p:sp>
              <p:nvSpPr>
                <p:cNvPr id="4466" name="Google Shape;4466;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3" name="Google Shape;4473;p60"/>
              <p:cNvGrpSpPr/>
              <p:nvPr/>
            </p:nvGrpSpPr>
            <p:grpSpPr>
              <a:xfrm>
                <a:off x="1786057" y="2882501"/>
                <a:ext cx="103104" cy="1426186"/>
                <a:chOff x="6006138" y="3143629"/>
                <a:chExt cx="122758" cy="1698043"/>
              </a:xfrm>
            </p:grpSpPr>
            <p:sp>
              <p:nvSpPr>
                <p:cNvPr id="4474" name="Google Shape;4474;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1" name="Google Shape;4481;p60"/>
              <p:cNvGrpSpPr/>
              <p:nvPr/>
            </p:nvGrpSpPr>
            <p:grpSpPr>
              <a:xfrm>
                <a:off x="2029422" y="2882501"/>
                <a:ext cx="103104" cy="1426186"/>
                <a:chOff x="6805413" y="3100904"/>
                <a:chExt cx="122758" cy="1698043"/>
              </a:xfrm>
            </p:grpSpPr>
            <p:sp>
              <p:nvSpPr>
                <p:cNvPr id="4482" name="Google Shape;4482;p6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9" name="Google Shape;4489;p60"/>
              <p:cNvGrpSpPr/>
              <p:nvPr/>
            </p:nvGrpSpPr>
            <p:grpSpPr>
              <a:xfrm>
                <a:off x="2272795" y="2882501"/>
                <a:ext cx="103104" cy="1426186"/>
                <a:chOff x="5206863" y="3100904"/>
                <a:chExt cx="122758" cy="1698043"/>
              </a:xfrm>
            </p:grpSpPr>
            <p:sp>
              <p:nvSpPr>
                <p:cNvPr id="4490" name="Google Shape;4490;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7" name="Google Shape;4497;p60"/>
              <p:cNvGrpSpPr/>
              <p:nvPr/>
            </p:nvGrpSpPr>
            <p:grpSpPr>
              <a:xfrm>
                <a:off x="1542694" y="2882501"/>
                <a:ext cx="103104" cy="1426186"/>
                <a:chOff x="6006138" y="3143629"/>
                <a:chExt cx="122758" cy="1698043"/>
              </a:xfrm>
            </p:grpSpPr>
            <p:sp>
              <p:nvSpPr>
                <p:cNvPr id="4498" name="Google Shape;4498;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05" name="Google Shape;4505;p60"/>
          <p:cNvGrpSpPr/>
          <p:nvPr/>
        </p:nvGrpSpPr>
        <p:grpSpPr>
          <a:xfrm>
            <a:off x="5671260" y="3305994"/>
            <a:ext cx="2749952" cy="870677"/>
            <a:chOff x="238125" y="1725700"/>
            <a:chExt cx="7139025" cy="2260325"/>
          </a:xfrm>
        </p:grpSpPr>
        <p:sp>
          <p:nvSpPr>
            <p:cNvPr id="4506" name="Google Shape;4506;p60"/>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0"/>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0"/>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0"/>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0"/>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0"/>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0"/>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0"/>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0"/>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0"/>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6" name="Google Shape;4516;p60"/>
          <p:cNvGrpSpPr/>
          <p:nvPr/>
        </p:nvGrpSpPr>
        <p:grpSpPr>
          <a:xfrm>
            <a:off x="5941424" y="2247740"/>
            <a:ext cx="1105452" cy="916747"/>
            <a:chOff x="5249100" y="1210600"/>
            <a:chExt cx="3502700" cy="2904775"/>
          </a:xfrm>
        </p:grpSpPr>
        <p:sp>
          <p:nvSpPr>
            <p:cNvPr id="4517" name="Google Shape;4517;p6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21" name="Google Shape;4521;p60"/>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522" name="Google Shape;4522;p60"/>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523" name="Google Shape;4523;p60"/>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524" name="Google Shape;4524;p60"/>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525" name="Google Shape;4525;p60"/>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6" name="Google Shape;4526;p60"/>
          <p:cNvGrpSpPr/>
          <p:nvPr/>
        </p:nvGrpSpPr>
        <p:grpSpPr>
          <a:xfrm>
            <a:off x="7123972" y="967158"/>
            <a:ext cx="1304650" cy="1124856"/>
            <a:chOff x="7287122" y="1165658"/>
            <a:chExt cx="1219413" cy="1051365"/>
          </a:xfrm>
        </p:grpSpPr>
        <p:grpSp>
          <p:nvGrpSpPr>
            <p:cNvPr id="4527" name="Google Shape;4527;p60"/>
            <p:cNvGrpSpPr/>
            <p:nvPr/>
          </p:nvGrpSpPr>
          <p:grpSpPr>
            <a:xfrm>
              <a:off x="7287122" y="1969723"/>
              <a:ext cx="1219413" cy="247300"/>
              <a:chOff x="7287122" y="1969723"/>
              <a:chExt cx="1219413" cy="247300"/>
            </a:xfrm>
          </p:grpSpPr>
          <p:sp>
            <p:nvSpPr>
              <p:cNvPr id="4528" name="Google Shape;4528;p6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9" name="Google Shape;4529;p60"/>
              <p:cNvGrpSpPr/>
              <p:nvPr/>
            </p:nvGrpSpPr>
            <p:grpSpPr>
              <a:xfrm>
                <a:off x="7287122" y="2063892"/>
                <a:ext cx="1151753" cy="73428"/>
                <a:chOff x="7287122" y="2063892"/>
                <a:chExt cx="1151753" cy="73428"/>
              </a:xfrm>
            </p:grpSpPr>
            <p:sp>
              <p:nvSpPr>
                <p:cNvPr id="4530" name="Google Shape;4530;p6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31" name="Google Shape;4531;p6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532" name="Google Shape;4532;p60"/>
            <p:cNvGrpSpPr/>
            <p:nvPr/>
          </p:nvGrpSpPr>
          <p:grpSpPr>
            <a:xfrm>
              <a:off x="7287122" y="1712201"/>
              <a:ext cx="1219403" cy="246767"/>
              <a:chOff x="7287122" y="1712201"/>
              <a:chExt cx="1219403" cy="246767"/>
            </a:xfrm>
          </p:grpSpPr>
          <p:sp>
            <p:nvSpPr>
              <p:cNvPr id="4533" name="Google Shape;4533;p6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4" name="Google Shape;4534;p60"/>
              <p:cNvGrpSpPr/>
              <p:nvPr/>
            </p:nvGrpSpPr>
            <p:grpSpPr>
              <a:xfrm>
                <a:off x="7287122" y="1842861"/>
                <a:ext cx="1005303" cy="73419"/>
                <a:chOff x="7287122" y="1842861"/>
                <a:chExt cx="1005303" cy="73419"/>
              </a:xfrm>
            </p:grpSpPr>
            <p:sp>
              <p:nvSpPr>
                <p:cNvPr id="4535" name="Google Shape;4535;p6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36" name="Google Shape;4536;p6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537" name="Google Shape;4537;p60"/>
            <p:cNvGrpSpPr/>
            <p:nvPr/>
          </p:nvGrpSpPr>
          <p:grpSpPr>
            <a:xfrm>
              <a:off x="7287122" y="1447520"/>
              <a:ext cx="1219403" cy="286667"/>
              <a:chOff x="7287122" y="1447520"/>
              <a:chExt cx="1219403" cy="286667"/>
            </a:xfrm>
          </p:grpSpPr>
          <p:sp>
            <p:nvSpPr>
              <p:cNvPr id="4538" name="Google Shape;4538;p6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9" name="Google Shape;4539;p60"/>
              <p:cNvGrpSpPr/>
              <p:nvPr/>
            </p:nvGrpSpPr>
            <p:grpSpPr>
              <a:xfrm>
                <a:off x="7287122" y="1581977"/>
                <a:ext cx="852803" cy="73428"/>
                <a:chOff x="7287122" y="1581977"/>
                <a:chExt cx="852803" cy="73428"/>
              </a:xfrm>
            </p:grpSpPr>
            <p:sp>
              <p:nvSpPr>
                <p:cNvPr id="4540" name="Google Shape;4540;p6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41" name="Google Shape;4541;p6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542" name="Google Shape;4542;p60"/>
            <p:cNvGrpSpPr/>
            <p:nvPr/>
          </p:nvGrpSpPr>
          <p:grpSpPr>
            <a:xfrm>
              <a:off x="7287122" y="1165658"/>
              <a:ext cx="1219403" cy="344253"/>
              <a:chOff x="7287122" y="1165658"/>
              <a:chExt cx="1219403" cy="344253"/>
            </a:xfrm>
          </p:grpSpPr>
          <p:sp>
            <p:nvSpPr>
              <p:cNvPr id="4543" name="Google Shape;4543;p6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4" name="Google Shape;4544;p60"/>
              <p:cNvGrpSpPr/>
              <p:nvPr/>
            </p:nvGrpSpPr>
            <p:grpSpPr>
              <a:xfrm>
                <a:off x="7287122" y="1341025"/>
                <a:ext cx="695703" cy="73419"/>
                <a:chOff x="7287122" y="1341025"/>
                <a:chExt cx="695703" cy="73419"/>
              </a:xfrm>
            </p:grpSpPr>
            <p:sp>
              <p:nvSpPr>
                <p:cNvPr id="4545" name="Google Shape;4545;p6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46" name="Google Shape;4546;p6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4547" name="Google Shape;4547;p60"/>
          <p:cNvGrpSpPr/>
          <p:nvPr/>
        </p:nvGrpSpPr>
        <p:grpSpPr>
          <a:xfrm>
            <a:off x="5790464" y="973181"/>
            <a:ext cx="1397729" cy="1098540"/>
            <a:chOff x="5900602" y="1193063"/>
            <a:chExt cx="1299851" cy="1021707"/>
          </a:xfrm>
        </p:grpSpPr>
        <p:grpSp>
          <p:nvGrpSpPr>
            <p:cNvPr id="4548" name="Google Shape;4548;p60"/>
            <p:cNvGrpSpPr/>
            <p:nvPr/>
          </p:nvGrpSpPr>
          <p:grpSpPr>
            <a:xfrm>
              <a:off x="6520337" y="1193063"/>
              <a:ext cx="341815" cy="799959"/>
              <a:chOff x="6520337" y="1193063"/>
              <a:chExt cx="341815" cy="799959"/>
            </a:xfrm>
          </p:grpSpPr>
          <p:grpSp>
            <p:nvGrpSpPr>
              <p:cNvPr id="4549" name="Google Shape;4549;p60"/>
              <p:cNvGrpSpPr/>
              <p:nvPr/>
            </p:nvGrpSpPr>
            <p:grpSpPr>
              <a:xfrm>
                <a:off x="6520337" y="1589527"/>
                <a:ext cx="213950" cy="403494"/>
                <a:chOff x="6520337" y="1589527"/>
                <a:chExt cx="213950" cy="403494"/>
              </a:xfrm>
            </p:grpSpPr>
            <p:sp>
              <p:nvSpPr>
                <p:cNvPr id="4550" name="Google Shape;4550;p6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0"/>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2" name="Google Shape;4552;p60"/>
              <p:cNvGrpSpPr/>
              <p:nvPr/>
            </p:nvGrpSpPr>
            <p:grpSpPr>
              <a:xfrm>
                <a:off x="6577204" y="1193063"/>
                <a:ext cx="284947" cy="464512"/>
                <a:chOff x="6577204" y="1193063"/>
                <a:chExt cx="284947" cy="464512"/>
              </a:xfrm>
            </p:grpSpPr>
            <p:sp>
              <p:nvSpPr>
                <p:cNvPr id="4553" name="Google Shape;4553;p6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54" name="Google Shape;4554;p60"/>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4555" name="Google Shape;4555;p60"/>
            <p:cNvGrpSpPr/>
            <p:nvPr/>
          </p:nvGrpSpPr>
          <p:grpSpPr>
            <a:xfrm>
              <a:off x="6238903" y="1193063"/>
              <a:ext cx="300475" cy="900152"/>
              <a:chOff x="6238903" y="1193063"/>
              <a:chExt cx="300475" cy="900152"/>
            </a:xfrm>
          </p:grpSpPr>
          <p:grpSp>
            <p:nvGrpSpPr>
              <p:cNvPr id="4556" name="Google Shape;4556;p60"/>
              <p:cNvGrpSpPr/>
              <p:nvPr/>
            </p:nvGrpSpPr>
            <p:grpSpPr>
              <a:xfrm>
                <a:off x="6290865" y="1489315"/>
                <a:ext cx="248514" cy="603900"/>
                <a:chOff x="6290865" y="1489315"/>
                <a:chExt cx="248514" cy="603900"/>
              </a:xfrm>
            </p:grpSpPr>
            <p:sp>
              <p:nvSpPr>
                <p:cNvPr id="4557" name="Google Shape;4557;p6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0"/>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9" name="Google Shape;4559;p60"/>
              <p:cNvGrpSpPr/>
              <p:nvPr/>
            </p:nvGrpSpPr>
            <p:grpSpPr>
              <a:xfrm>
                <a:off x="6238903" y="1193063"/>
                <a:ext cx="284947" cy="333087"/>
                <a:chOff x="6238903" y="1193063"/>
                <a:chExt cx="284947" cy="333087"/>
              </a:xfrm>
            </p:grpSpPr>
            <p:sp>
              <p:nvSpPr>
                <p:cNvPr id="4560" name="Google Shape;4560;p6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61" name="Google Shape;4561;p60"/>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4562" name="Google Shape;4562;p60"/>
            <p:cNvGrpSpPr/>
            <p:nvPr/>
          </p:nvGrpSpPr>
          <p:grpSpPr>
            <a:xfrm>
              <a:off x="5900602" y="1193063"/>
              <a:ext cx="444345" cy="1021707"/>
              <a:chOff x="5900602" y="1193063"/>
              <a:chExt cx="444345" cy="1021707"/>
            </a:xfrm>
          </p:grpSpPr>
          <p:grpSp>
            <p:nvGrpSpPr>
              <p:cNvPr id="4563" name="Google Shape;4563;p60"/>
              <p:cNvGrpSpPr/>
              <p:nvPr/>
            </p:nvGrpSpPr>
            <p:grpSpPr>
              <a:xfrm>
                <a:off x="6046501" y="1367785"/>
                <a:ext cx="298446" cy="846986"/>
                <a:chOff x="6046501" y="1367785"/>
                <a:chExt cx="298446" cy="846986"/>
              </a:xfrm>
            </p:grpSpPr>
            <p:sp>
              <p:nvSpPr>
                <p:cNvPr id="4564" name="Google Shape;4564;p6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0"/>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6" name="Google Shape;4566;p60"/>
              <p:cNvGrpSpPr/>
              <p:nvPr/>
            </p:nvGrpSpPr>
            <p:grpSpPr>
              <a:xfrm>
                <a:off x="5900602" y="1193063"/>
                <a:ext cx="284947" cy="182312"/>
                <a:chOff x="5900602" y="1193063"/>
                <a:chExt cx="284947" cy="182312"/>
              </a:xfrm>
            </p:grpSpPr>
            <p:sp>
              <p:nvSpPr>
                <p:cNvPr id="4567" name="Google Shape;4567;p6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68" name="Google Shape;4568;p6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4569" name="Google Shape;4569;p60"/>
            <p:cNvGrpSpPr/>
            <p:nvPr/>
          </p:nvGrpSpPr>
          <p:grpSpPr>
            <a:xfrm>
              <a:off x="6738300" y="1193063"/>
              <a:ext cx="462153" cy="707634"/>
              <a:chOff x="6738300" y="1193063"/>
              <a:chExt cx="462153" cy="707634"/>
            </a:xfrm>
          </p:grpSpPr>
          <p:grpSp>
            <p:nvGrpSpPr>
              <p:cNvPr id="4570" name="Google Shape;4570;p60"/>
              <p:cNvGrpSpPr/>
              <p:nvPr/>
            </p:nvGrpSpPr>
            <p:grpSpPr>
              <a:xfrm>
                <a:off x="6915505" y="1193063"/>
                <a:ext cx="284947" cy="597387"/>
                <a:chOff x="6915505" y="1193063"/>
                <a:chExt cx="284947" cy="597387"/>
              </a:xfrm>
            </p:grpSpPr>
            <p:sp>
              <p:nvSpPr>
                <p:cNvPr id="4571" name="Google Shape;4571;p6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72" name="Google Shape;4572;p60"/>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4573" name="Google Shape;4573;p60"/>
              <p:cNvGrpSpPr/>
              <p:nvPr/>
            </p:nvGrpSpPr>
            <p:grpSpPr>
              <a:xfrm>
                <a:off x="6738300" y="1684725"/>
                <a:ext cx="230066" cy="215971"/>
                <a:chOff x="6738300" y="1684725"/>
                <a:chExt cx="230066" cy="215971"/>
              </a:xfrm>
            </p:grpSpPr>
            <p:sp>
              <p:nvSpPr>
                <p:cNvPr id="4574" name="Google Shape;4574;p60"/>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0"/>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4579" name="Shape 4579"/>
        <p:cNvGrpSpPr/>
        <p:nvPr/>
      </p:nvGrpSpPr>
      <p:grpSpPr>
        <a:xfrm>
          <a:off x="0" y="0"/>
          <a:ext cx="0" cy="0"/>
          <a:chOff x="0" y="0"/>
          <a:chExt cx="0" cy="0"/>
        </a:xfrm>
      </p:grpSpPr>
      <p:grpSp>
        <p:nvGrpSpPr>
          <p:cNvPr id="4580" name="Google Shape;4580;p61"/>
          <p:cNvGrpSpPr/>
          <p:nvPr/>
        </p:nvGrpSpPr>
        <p:grpSpPr>
          <a:xfrm>
            <a:off x="821785" y="2307635"/>
            <a:ext cx="339235" cy="298186"/>
            <a:chOff x="898875" y="244725"/>
            <a:chExt cx="481800" cy="423500"/>
          </a:xfrm>
        </p:grpSpPr>
        <p:sp>
          <p:nvSpPr>
            <p:cNvPr id="4581" name="Google Shape;4581;p61"/>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2" name="Google Shape;4582;p61"/>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3" name="Google Shape;4583;p61"/>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4" name="Google Shape;4584;p61"/>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5" name="Google Shape;4585;p61"/>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6" name="Google Shape;4586;p61"/>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87" name="Google Shape;4587;p61"/>
          <p:cNvGrpSpPr/>
          <p:nvPr/>
        </p:nvGrpSpPr>
        <p:grpSpPr>
          <a:xfrm>
            <a:off x="1260167" y="2287103"/>
            <a:ext cx="298169" cy="339253"/>
            <a:chOff x="1529350" y="258825"/>
            <a:chExt cx="423475" cy="481825"/>
          </a:xfrm>
        </p:grpSpPr>
        <p:sp>
          <p:nvSpPr>
            <p:cNvPr id="4588" name="Google Shape;4588;p61"/>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9" name="Google Shape;4589;p61"/>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90" name="Google Shape;4590;p61"/>
          <p:cNvGrpSpPr/>
          <p:nvPr/>
        </p:nvGrpSpPr>
        <p:grpSpPr>
          <a:xfrm>
            <a:off x="2102437" y="2287102"/>
            <a:ext cx="298169" cy="339253"/>
            <a:chOff x="2707500" y="249400"/>
            <a:chExt cx="423475" cy="481825"/>
          </a:xfrm>
        </p:grpSpPr>
        <p:sp>
          <p:nvSpPr>
            <p:cNvPr id="4591" name="Google Shape;4591;p61"/>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2" name="Google Shape;4592;p61"/>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93" name="Google Shape;4593;p61"/>
          <p:cNvGrpSpPr/>
          <p:nvPr/>
        </p:nvGrpSpPr>
        <p:grpSpPr>
          <a:xfrm>
            <a:off x="2516052" y="2287428"/>
            <a:ext cx="305386" cy="338602"/>
            <a:chOff x="3300325" y="249875"/>
            <a:chExt cx="433725" cy="480900"/>
          </a:xfrm>
        </p:grpSpPr>
        <p:sp>
          <p:nvSpPr>
            <p:cNvPr id="4594" name="Google Shape;4594;p61"/>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5" name="Google Shape;4595;p61"/>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6" name="Google Shape;4596;p61"/>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7" name="Google Shape;4597;p61"/>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8" name="Google Shape;4598;p61"/>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9" name="Google Shape;4599;p61"/>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0" name="Google Shape;4600;p61"/>
          <p:cNvGrpSpPr/>
          <p:nvPr/>
        </p:nvGrpSpPr>
        <p:grpSpPr>
          <a:xfrm>
            <a:off x="1653142" y="2367273"/>
            <a:ext cx="340890" cy="178912"/>
            <a:chOff x="2084325" y="363300"/>
            <a:chExt cx="484150" cy="254100"/>
          </a:xfrm>
        </p:grpSpPr>
        <p:sp>
          <p:nvSpPr>
            <p:cNvPr id="4601" name="Google Shape;4601;p61"/>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2" name="Google Shape;4602;p61"/>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3" name="Google Shape;4603;p61"/>
          <p:cNvGrpSpPr/>
          <p:nvPr/>
        </p:nvGrpSpPr>
        <p:grpSpPr>
          <a:xfrm>
            <a:off x="2905137" y="2287349"/>
            <a:ext cx="352349" cy="338760"/>
            <a:chOff x="3854700" y="249750"/>
            <a:chExt cx="500425" cy="481125"/>
          </a:xfrm>
        </p:grpSpPr>
        <p:sp>
          <p:nvSpPr>
            <p:cNvPr id="4604" name="Google Shape;4604;p61"/>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5" name="Google Shape;4605;p61"/>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6" name="Google Shape;4606;p61"/>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7" name="Google Shape;4607;p61"/>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8" name="Google Shape;4608;p61"/>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9" name="Google Shape;4609;p61"/>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0" name="Google Shape;4610;p61"/>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1" name="Google Shape;4611;p61"/>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12" name="Google Shape;4612;p61"/>
          <p:cNvGrpSpPr/>
          <p:nvPr/>
        </p:nvGrpSpPr>
        <p:grpSpPr>
          <a:xfrm>
            <a:off x="3323126" y="2287349"/>
            <a:ext cx="352349" cy="338760"/>
            <a:chOff x="4447550" y="249750"/>
            <a:chExt cx="500425" cy="481125"/>
          </a:xfrm>
        </p:grpSpPr>
        <p:sp>
          <p:nvSpPr>
            <p:cNvPr id="4613" name="Google Shape;4613;p61"/>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4" name="Google Shape;4614;p61"/>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15" name="Google Shape;4615;p61"/>
          <p:cNvGrpSpPr/>
          <p:nvPr/>
        </p:nvGrpSpPr>
        <p:grpSpPr>
          <a:xfrm>
            <a:off x="3752328" y="2287102"/>
            <a:ext cx="339253" cy="339253"/>
            <a:chOff x="5049725" y="249400"/>
            <a:chExt cx="481825" cy="481825"/>
          </a:xfrm>
        </p:grpSpPr>
        <p:sp>
          <p:nvSpPr>
            <p:cNvPr id="4616" name="Google Shape;4616;p61"/>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7" name="Google Shape;4617;p61"/>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18" name="Google Shape;4618;p61"/>
          <p:cNvGrpSpPr/>
          <p:nvPr/>
        </p:nvGrpSpPr>
        <p:grpSpPr>
          <a:xfrm>
            <a:off x="4166269" y="2287102"/>
            <a:ext cx="339253" cy="339253"/>
            <a:chOff x="5660400" y="238125"/>
            <a:chExt cx="481825" cy="481825"/>
          </a:xfrm>
        </p:grpSpPr>
        <p:sp>
          <p:nvSpPr>
            <p:cNvPr id="4619" name="Google Shape;4619;p61"/>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0" name="Google Shape;4620;p61"/>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21" name="Google Shape;4621;p61"/>
          <p:cNvGrpSpPr/>
          <p:nvPr/>
        </p:nvGrpSpPr>
        <p:grpSpPr>
          <a:xfrm>
            <a:off x="4582955" y="2287102"/>
            <a:ext cx="339253" cy="339253"/>
            <a:chOff x="6235400" y="249400"/>
            <a:chExt cx="481825" cy="481825"/>
          </a:xfrm>
        </p:grpSpPr>
        <p:sp>
          <p:nvSpPr>
            <p:cNvPr id="4622" name="Google Shape;4622;p61"/>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3" name="Google Shape;4623;p61"/>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4" name="Google Shape;4624;p61"/>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5" name="Google Shape;4625;p61"/>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6" name="Google Shape;4626;p61"/>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27" name="Google Shape;4627;p61"/>
          <p:cNvGrpSpPr/>
          <p:nvPr/>
        </p:nvGrpSpPr>
        <p:grpSpPr>
          <a:xfrm>
            <a:off x="821301" y="2731810"/>
            <a:ext cx="340204" cy="298116"/>
            <a:chOff x="899850" y="871450"/>
            <a:chExt cx="483175" cy="423400"/>
          </a:xfrm>
        </p:grpSpPr>
        <p:sp>
          <p:nvSpPr>
            <p:cNvPr id="4628" name="Google Shape;4628;p61"/>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9" name="Google Shape;4629;p61"/>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0" name="Google Shape;4630;p61"/>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1" name="Google Shape;4631;p61"/>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32" name="Google Shape;4632;p61"/>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33" name="Google Shape;4633;p61"/>
          <p:cNvGrpSpPr/>
          <p:nvPr/>
        </p:nvGrpSpPr>
        <p:grpSpPr>
          <a:xfrm>
            <a:off x="1653301" y="2711232"/>
            <a:ext cx="340573" cy="339271"/>
            <a:chOff x="2085450" y="842250"/>
            <a:chExt cx="483700" cy="481850"/>
          </a:xfrm>
        </p:grpSpPr>
        <p:sp>
          <p:nvSpPr>
            <p:cNvPr id="4634" name="Google Shape;4634;p61"/>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5" name="Google Shape;4635;p61"/>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6" name="Google Shape;4636;p61"/>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37" name="Google Shape;4637;p61"/>
          <p:cNvGrpSpPr/>
          <p:nvPr/>
        </p:nvGrpSpPr>
        <p:grpSpPr>
          <a:xfrm>
            <a:off x="2081868" y="2711241"/>
            <a:ext cx="339306" cy="339253"/>
            <a:chOff x="2685825" y="840375"/>
            <a:chExt cx="481900" cy="481825"/>
          </a:xfrm>
        </p:grpSpPr>
        <p:sp>
          <p:nvSpPr>
            <p:cNvPr id="4638" name="Google Shape;4638;p61"/>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9" name="Google Shape;4639;p61"/>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0" name="Google Shape;4640;p61"/>
          <p:cNvGrpSpPr/>
          <p:nvPr/>
        </p:nvGrpSpPr>
        <p:grpSpPr>
          <a:xfrm>
            <a:off x="2493529" y="2710924"/>
            <a:ext cx="350431" cy="339887"/>
            <a:chOff x="3270675" y="841800"/>
            <a:chExt cx="497700" cy="482725"/>
          </a:xfrm>
        </p:grpSpPr>
        <p:sp>
          <p:nvSpPr>
            <p:cNvPr id="4641" name="Google Shape;4641;p61"/>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2" name="Google Shape;4642;p61"/>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3" name="Google Shape;4643;p61"/>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44" name="Google Shape;4644;p61"/>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45" name="Google Shape;4645;p61"/>
          <p:cNvGrpSpPr/>
          <p:nvPr/>
        </p:nvGrpSpPr>
        <p:grpSpPr>
          <a:xfrm>
            <a:off x="3329675" y="2731783"/>
            <a:ext cx="339253" cy="298169"/>
            <a:chOff x="4467200" y="877100"/>
            <a:chExt cx="481825" cy="423475"/>
          </a:xfrm>
        </p:grpSpPr>
        <p:sp>
          <p:nvSpPr>
            <p:cNvPr id="4646" name="Google Shape;4646;p61"/>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7" name="Google Shape;4647;p61"/>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8" name="Google Shape;4648;p61"/>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9" name="Google Shape;4649;p61"/>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50" name="Google Shape;4650;p61"/>
          <p:cNvGrpSpPr/>
          <p:nvPr/>
        </p:nvGrpSpPr>
        <p:grpSpPr>
          <a:xfrm>
            <a:off x="3744565" y="2711232"/>
            <a:ext cx="354778" cy="339271"/>
            <a:chOff x="5045500" y="842250"/>
            <a:chExt cx="503875" cy="481850"/>
          </a:xfrm>
        </p:grpSpPr>
        <p:sp>
          <p:nvSpPr>
            <p:cNvPr id="4651" name="Google Shape;4651;p61"/>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2" name="Google Shape;4652;p61"/>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53" name="Google Shape;4653;p61"/>
          <p:cNvGrpSpPr/>
          <p:nvPr/>
        </p:nvGrpSpPr>
        <p:grpSpPr>
          <a:xfrm>
            <a:off x="4167413" y="2737451"/>
            <a:ext cx="336965" cy="286833"/>
            <a:chOff x="5645200" y="879425"/>
            <a:chExt cx="478575" cy="407375"/>
          </a:xfrm>
        </p:grpSpPr>
        <p:sp>
          <p:nvSpPr>
            <p:cNvPr id="4654" name="Google Shape;4654;p61"/>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5" name="Google Shape;4655;p61"/>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6" name="Google Shape;4656;p61"/>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7" name="Google Shape;4657;p61"/>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8" name="Google Shape;4658;p61"/>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9" name="Google Shape;4659;p61"/>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0" name="Google Shape;4660;p61"/>
          <p:cNvGrpSpPr/>
          <p:nvPr/>
        </p:nvGrpSpPr>
        <p:grpSpPr>
          <a:xfrm>
            <a:off x="4603488" y="2711241"/>
            <a:ext cx="298186" cy="339253"/>
            <a:chOff x="6264525" y="842250"/>
            <a:chExt cx="423500" cy="481825"/>
          </a:xfrm>
        </p:grpSpPr>
        <p:sp>
          <p:nvSpPr>
            <p:cNvPr id="4661" name="Google Shape;4661;p61"/>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2" name="Google Shape;4662;p61"/>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3" name="Google Shape;4663;p61"/>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4" name="Google Shape;4664;p61"/>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5" name="Google Shape;4665;p61"/>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6" name="Google Shape;4666;p61"/>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7" name="Google Shape;4667;p61"/>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8" name="Google Shape;4668;p61"/>
          <p:cNvGrpSpPr/>
          <p:nvPr/>
        </p:nvGrpSpPr>
        <p:grpSpPr>
          <a:xfrm>
            <a:off x="821776" y="3125895"/>
            <a:ext cx="339253" cy="339253"/>
            <a:chOff x="900750" y="1436075"/>
            <a:chExt cx="481825" cy="481825"/>
          </a:xfrm>
        </p:grpSpPr>
        <p:sp>
          <p:nvSpPr>
            <p:cNvPr id="4669" name="Google Shape;4669;p61"/>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0" name="Google Shape;4670;p61"/>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1" name="Google Shape;4671;p61"/>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2" name="Google Shape;4672;p61"/>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3" name="Google Shape;4673;p61"/>
          <p:cNvGrpSpPr/>
          <p:nvPr/>
        </p:nvGrpSpPr>
        <p:grpSpPr>
          <a:xfrm>
            <a:off x="1239624" y="3186183"/>
            <a:ext cx="339253" cy="218676"/>
            <a:chOff x="1492675" y="1520750"/>
            <a:chExt cx="481825" cy="310575"/>
          </a:xfrm>
        </p:grpSpPr>
        <p:sp>
          <p:nvSpPr>
            <p:cNvPr id="4674" name="Google Shape;4674;p61"/>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5" name="Google Shape;4675;p61"/>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6" name="Google Shape;4676;p61"/>
          <p:cNvGrpSpPr/>
          <p:nvPr/>
        </p:nvGrpSpPr>
        <p:grpSpPr>
          <a:xfrm>
            <a:off x="1647421" y="3125877"/>
            <a:ext cx="352332" cy="339288"/>
            <a:chOff x="2071000" y="1435025"/>
            <a:chExt cx="500400" cy="481875"/>
          </a:xfrm>
        </p:grpSpPr>
        <p:sp>
          <p:nvSpPr>
            <p:cNvPr id="4677" name="Google Shape;4677;p61"/>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8" name="Google Shape;4678;p61"/>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9" name="Google Shape;4679;p61"/>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80" name="Google Shape;4680;p61"/>
          <p:cNvGrpSpPr/>
          <p:nvPr/>
        </p:nvGrpSpPr>
        <p:grpSpPr>
          <a:xfrm>
            <a:off x="2075584" y="3146709"/>
            <a:ext cx="351874" cy="297623"/>
            <a:chOff x="2678350" y="1464650"/>
            <a:chExt cx="499750" cy="422700"/>
          </a:xfrm>
        </p:grpSpPr>
        <p:sp>
          <p:nvSpPr>
            <p:cNvPr id="4681" name="Google Shape;4681;p61"/>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2" name="Google Shape;4682;p61"/>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3" name="Google Shape;4683;p61"/>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84" name="Google Shape;4684;p61"/>
          <p:cNvGrpSpPr/>
          <p:nvPr/>
        </p:nvGrpSpPr>
        <p:grpSpPr>
          <a:xfrm>
            <a:off x="2499118" y="3125895"/>
            <a:ext cx="339253" cy="339253"/>
            <a:chOff x="3271200" y="1435075"/>
            <a:chExt cx="481825" cy="481825"/>
          </a:xfrm>
        </p:grpSpPr>
        <p:sp>
          <p:nvSpPr>
            <p:cNvPr id="4685" name="Google Shape;4685;p61"/>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6" name="Google Shape;4686;p61"/>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87" name="Google Shape;4687;p61"/>
          <p:cNvGrpSpPr/>
          <p:nvPr/>
        </p:nvGrpSpPr>
        <p:grpSpPr>
          <a:xfrm>
            <a:off x="2909591" y="3125877"/>
            <a:ext cx="343442" cy="339288"/>
            <a:chOff x="3858100" y="1435075"/>
            <a:chExt cx="487775" cy="481875"/>
          </a:xfrm>
        </p:grpSpPr>
        <p:sp>
          <p:nvSpPr>
            <p:cNvPr id="4688" name="Google Shape;4688;p61"/>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9" name="Google Shape;4689;p61"/>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0" name="Google Shape;4690;p61"/>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1" name="Google Shape;4691;p61"/>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2" name="Google Shape;4692;p61"/>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3" name="Google Shape;4693;p61"/>
          <p:cNvGrpSpPr/>
          <p:nvPr/>
        </p:nvGrpSpPr>
        <p:grpSpPr>
          <a:xfrm>
            <a:off x="3329674" y="3125895"/>
            <a:ext cx="339253" cy="339253"/>
            <a:chOff x="4456875" y="1435075"/>
            <a:chExt cx="481825" cy="481825"/>
          </a:xfrm>
        </p:grpSpPr>
        <p:sp>
          <p:nvSpPr>
            <p:cNvPr id="4694" name="Google Shape;4694;p61"/>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5" name="Google Shape;4695;p61"/>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6" name="Google Shape;4696;p61"/>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7" name="Google Shape;4697;p61"/>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8" name="Google Shape;4698;p61"/>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9" name="Google Shape;4699;p61"/>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0" name="Google Shape;4700;p61"/>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1" name="Google Shape;4701;p61"/>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2" name="Google Shape;4702;p61"/>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3" name="Google Shape;4703;p61"/>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4" name="Google Shape;4704;p61"/>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5" name="Google Shape;4705;p61"/>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6" name="Google Shape;4706;p61"/>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7" name="Google Shape;4707;p61"/>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8" name="Google Shape;4708;p61"/>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9" name="Google Shape;4709;p61"/>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0" name="Google Shape;4710;p61"/>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1" name="Google Shape;4711;p61"/>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2" name="Google Shape;4712;p61"/>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3" name="Google Shape;4713;p61"/>
          <p:cNvGrpSpPr/>
          <p:nvPr/>
        </p:nvGrpSpPr>
        <p:grpSpPr>
          <a:xfrm>
            <a:off x="3750665" y="3125886"/>
            <a:ext cx="342580" cy="339271"/>
            <a:chOff x="5049725" y="1435050"/>
            <a:chExt cx="486550" cy="481850"/>
          </a:xfrm>
        </p:grpSpPr>
        <p:sp>
          <p:nvSpPr>
            <p:cNvPr id="4714" name="Google Shape;4714;p61"/>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5" name="Google Shape;4715;p61"/>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6" name="Google Shape;4716;p61"/>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7" name="Google Shape;4717;p61"/>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8" name="Google Shape;4718;p61"/>
          <p:cNvGrpSpPr/>
          <p:nvPr/>
        </p:nvGrpSpPr>
        <p:grpSpPr>
          <a:xfrm>
            <a:off x="4166216" y="3125895"/>
            <a:ext cx="339359" cy="339253"/>
            <a:chOff x="5642475" y="1435075"/>
            <a:chExt cx="481975" cy="481825"/>
          </a:xfrm>
        </p:grpSpPr>
        <p:sp>
          <p:nvSpPr>
            <p:cNvPr id="4719" name="Google Shape;4719;p61"/>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0" name="Google Shape;4720;p61"/>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1" name="Google Shape;4721;p61"/>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2" name="Google Shape;4722;p61"/>
          <p:cNvGrpSpPr/>
          <p:nvPr/>
        </p:nvGrpSpPr>
        <p:grpSpPr>
          <a:xfrm>
            <a:off x="4580702" y="3125886"/>
            <a:ext cx="343759" cy="339271"/>
            <a:chOff x="6232000" y="1435050"/>
            <a:chExt cx="488225" cy="481850"/>
          </a:xfrm>
        </p:grpSpPr>
        <p:sp>
          <p:nvSpPr>
            <p:cNvPr id="4723" name="Google Shape;4723;p61"/>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4" name="Google Shape;4724;p61"/>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5" name="Google Shape;4725;p61"/>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6" name="Google Shape;4726;p61"/>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7" name="Google Shape;4727;p61"/>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8" name="Google Shape;4728;p61"/>
          <p:cNvGrpSpPr/>
          <p:nvPr/>
        </p:nvGrpSpPr>
        <p:grpSpPr>
          <a:xfrm>
            <a:off x="841438" y="3539545"/>
            <a:ext cx="299929" cy="337792"/>
            <a:chOff x="924450" y="2028975"/>
            <a:chExt cx="425975" cy="479750"/>
          </a:xfrm>
        </p:grpSpPr>
        <p:sp>
          <p:nvSpPr>
            <p:cNvPr id="4729" name="Google Shape;4729;p61"/>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0" name="Google Shape;4730;p61"/>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1" name="Google Shape;4731;p61"/>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2" name="Google Shape;4732;p61"/>
          <p:cNvGrpSpPr/>
          <p:nvPr/>
        </p:nvGrpSpPr>
        <p:grpSpPr>
          <a:xfrm>
            <a:off x="1653934" y="3559347"/>
            <a:ext cx="339306" cy="298186"/>
            <a:chOff x="2085450" y="2057100"/>
            <a:chExt cx="481900" cy="423500"/>
          </a:xfrm>
        </p:grpSpPr>
        <p:sp>
          <p:nvSpPr>
            <p:cNvPr id="4733" name="Google Shape;4733;p61"/>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4" name="Google Shape;4734;p61"/>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5" name="Google Shape;4735;p61"/>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6" name="Google Shape;4736;p61"/>
          <p:cNvGrpSpPr/>
          <p:nvPr/>
        </p:nvGrpSpPr>
        <p:grpSpPr>
          <a:xfrm>
            <a:off x="2081868" y="3582592"/>
            <a:ext cx="339306" cy="251698"/>
            <a:chOff x="2678275" y="2090100"/>
            <a:chExt cx="481900" cy="357475"/>
          </a:xfrm>
        </p:grpSpPr>
        <p:sp>
          <p:nvSpPr>
            <p:cNvPr id="4737" name="Google Shape;4737;p61"/>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8" name="Google Shape;4738;p61"/>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9" name="Google Shape;4739;p61"/>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0" name="Google Shape;4740;p61"/>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1" name="Google Shape;4741;p61"/>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2" name="Google Shape;4742;p61"/>
          <p:cNvGrpSpPr/>
          <p:nvPr/>
        </p:nvGrpSpPr>
        <p:grpSpPr>
          <a:xfrm>
            <a:off x="2559072" y="3594790"/>
            <a:ext cx="219345" cy="227301"/>
            <a:chOff x="3357325" y="2093500"/>
            <a:chExt cx="311525" cy="322825"/>
          </a:xfrm>
        </p:grpSpPr>
        <p:sp>
          <p:nvSpPr>
            <p:cNvPr id="4743" name="Google Shape;4743;p61"/>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4" name="Google Shape;4744;p61"/>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5" name="Google Shape;4745;p61"/>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46" name="Google Shape;4746;p61"/>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47" name="Google Shape;4747;p61"/>
          <p:cNvGrpSpPr/>
          <p:nvPr/>
        </p:nvGrpSpPr>
        <p:grpSpPr>
          <a:xfrm>
            <a:off x="3353262" y="3538814"/>
            <a:ext cx="292078" cy="339253"/>
            <a:chOff x="4492800" y="2027925"/>
            <a:chExt cx="414825" cy="481825"/>
          </a:xfrm>
        </p:grpSpPr>
        <p:sp>
          <p:nvSpPr>
            <p:cNvPr id="4748" name="Google Shape;4748;p61"/>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9" name="Google Shape;4749;p61"/>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0" name="Google Shape;4750;p61"/>
          <p:cNvGrpSpPr/>
          <p:nvPr/>
        </p:nvGrpSpPr>
        <p:grpSpPr>
          <a:xfrm>
            <a:off x="3752354" y="3538805"/>
            <a:ext cx="339200" cy="339271"/>
            <a:chOff x="5049725" y="2027900"/>
            <a:chExt cx="481750" cy="481850"/>
          </a:xfrm>
        </p:grpSpPr>
        <p:sp>
          <p:nvSpPr>
            <p:cNvPr id="4751" name="Google Shape;4751;p61"/>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2" name="Google Shape;4752;p61"/>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3" name="Google Shape;4753;p61"/>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4" name="Google Shape;4754;p61"/>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5" name="Google Shape;4755;p61"/>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6" name="Google Shape;4756;p61"/>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7" name="Google Shape;4757;p61"/>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8" name="Google Shape;4758;p61"/>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9" name="Google Shape;4759;p61"/>
          <p:cNvGrpSpPr/>
          <p:nvPr/>
        </p:nvGrpSpPr>
        <p:grpSpPr>
          <a:xfrm>
            <a:off x="4225950" y="3538893"/>
            <a:ext cx="219890" cy="339095"/>
            <a:chOff x="5726350" y="2028150"/>
            <a:chExt cx="312300" cy="481600"/>
          </a:xfrm>
        </p:grpSpPr>
        <p:sp>
          <p:nvSpPr>
            <p:cNvPr id="4760" name="Google Shape;4760;p61"/>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1" name="Google Shape;4761;p61"/>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2" name="Google Shape;4762;p61"/>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63" name="Google Shape;4763;p61"/>
          <p:cNvGrpSpPr/>
          <p:nvPr/>
        </p:nvGrpSpPr>
        <p:grpSpPr>
          <a:xfrm>
            <a:off x="4586141" y="3542000"/>
            <a:ext cx="332881" cy="332881"/>
            <a:chOff x="6239925" y="2032450"/>
            <a:chExt cx="472775" cy="472775"/>
          </a:xfrm>
        </p:grpSpPr>
        <p:sp>
          <p:nvSpPr>
            <p:cNvPr id="4764" name="Google Shape;4764;p61"/>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5" name="Google Shape;4765;p61"/>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66" name="Google Shape;4766;p61"/>
          <p:cNvGrpSpPr/>
          <p:nvPr/>
        </p:nvGrpSpPr>
        <p:grpSpPr>
          <a:xfrm>
            <a:off x="5035233" y="2364092"/>
            <a:ext cx="334641" cy="185425"/>
            <a:chOff x="903075" y="2730000"/>
            <a:chExt cx="475275" cy="263350"/>
          </a:xfrm>
        </p:grpSpPr>
        <p:sp>
          <p:nvSpPr>
            <p:cNvPr id="4767" name="Google Shape;4767;p61"/>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8" name="Google Shape;4768;p61"/>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9" name="Google Shape;4769;p61"/>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0" name="Google Shape;4770;p61"/>
          <p:cNvGrpSpPr/>
          <p:nvPr/>
        </p:nvGrpSpPr>
        <p:grpSpPr>
          <a:xfrm>
            <a:off x="1239624" y="3538814"/>
            <a:ext cx="339253" cy="339253"/>
            <a:chOff x="1492675" y="2027925"/>
            <a:chExt cx="481825" cy="481825"/>
          </a:xfrm>
        </p:grpSpPr>
        <p:sp>
          <p:nvSpPr>
            <p:cNvPr id="4771" name="Google Shape;4771;p61"/>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2" name="Google Shape;4772;p61"/>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3" name="Google Shape;4773;p61"/>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4" name="Google Shape;4774;p61"/>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5" name="Google Shape;4775;p61"/>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6" name="Google Shape;4776;p61"/>
          <p:cNvGrpSpPr/>
          <p:nvPr/>
        </p:nvGrpSpPr>
        <p:grpSpPr>
          <a:xfrm>
            <a:off x="5466000" y="2287178"/>
            <a:ext cx="339253" cy="339253"/>
            <a:chOff x="1492675" y="2620775"/>
            <a:chExt cx="481825" cy="481825"/>
          </a:xfrm>
        </p:grpSpPr>
        <p:sp>
          <p:nvSpPr>
            <p:cNvPr id="4777" name="Google Shape;4777;p61"/>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8" name="Google Shape;4778;p61"/>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79" name="Google Shape;4779;p61"/>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80" name="Google Shape;4780;p61"/>
          <p:cNvGrpSpPr/>
          <p:nvPr/>
        </p:nvGrpSpPr>
        <p:grpSpPr>
          <a:xfrm>
            <a:off x="6289754" y="2303161"/>
            <a:ext cx="333585" cy="307287"/>
            <a:chOff x="2682350" y="2643425"/>
            <a:chExt cx="473775" cy="436425"/>
          </a:xfrm>
        </p:grpSpPr>
        <p:sp>
          <p:nvSpPr>
            <p:cNvPr id="4781" name="Google Shape;4781;p61"/>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2" name="Google Shape;4782;p61"/>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3" name="Google Shape;4783;p61"/>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4" name="Google Shape;4784;p61"/>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5" name="Google Shape;4785;p61"/>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6" name="Google Shape;4786;p61"/>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7" name="Google Shape;4787;p61"/>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8" name="Google Shape;4788;p61"/>
          <p:cNvGrpSpPr/>
          <p:nvPr/>
        </p:nvGrpSpPr>
        <p:grpSpPr>
          <a:xfrm>
            <a:off x="6755243" y="2287178"/>
            <a:ext cx="238531" cy="339253"/>
            <a:chOff x="3342725" y="2620775"/>
            <a:chExt cx="338775" cy="481825"/>
          </a:xfrm>
        </p:grpSpPr>
        <p:sp>
          <p:nvSpPr>
            <p:cNvPr id="4789" name="Google Shape;4789;p61"/>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0" name="Google Shape;4790;p61"/>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1" name="Google Shape;4791;p61"/>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2" name="Google Shape;4792;p61"/>
          <p:cNvGrpSpPr/>
          <p:nvPr/>
        </p:nvGrpSpPr>
        <p:grpSpPr>
          <a:xfrm>
            <a:off x="7148994" y="2287178"/>
            <a:ext cx="278296" cy="339253"/>
            <a:chOff x="3907325" y="2620775"/>
            <a:chExt cx="395250" cy="481825"/>
          </a:xfrm>
        </p:grpSpPr>
        <p:sp>
          <p:nvSpPr>
            <p:cNvPr id="4793" name="Google Shape;4793;p61"/>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4" name="Google Shape;4794;p61"/>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5" name="Google Shape;4795;p61"/>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6" name="Google Shape;4796;p61"/>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7" name="Google Shape;4797;p61"/>
          <p:cNvGrpSpPr/>
          <p:nvPr/>
        </p:nvGrpSpPr>
        <p:grpSpPr>
          <a:xfrm>
            <a:off x="7542181" y="2297783"/>
            <a:ext cx="339253" cy="318042"/>
            <a:chOff x="4456875" y="2635825"/>
            <a:chExt cx="481825" cy="451700"/>
          </a:xfrm>
        </p:grpSpPr>
        <p:sp>
          <p:nvSpPr>
            <p:cNvPr id="4798" name="Google Shape;4798;p61"/>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9" name="Google Shape;4799;p61"/>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0" name="Google Shape;4800;p61"/>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1" name="Google Shape;4801;p61"/>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2" name="Google Shape;4802;p61"/>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3" name="Google Shape;4803;p61"/>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4" name="Google Shape;4804;p61"/>
          <p:cNvGrpSpPr/>
          <p:nvPr/>
        </p:nvGrpSpPr>
        <p:grpSpPr>
          <a:xfrm>
            <a:off x="7967105" y="2297783"/>
            <a:ext cx="339253" cy="318042"/>
            <a:chOff x="5049725" y="2635825"/>
            <a:chExt cx="481825" cy="451700"/>
          </a:xfrm>
        </p:grpSpPr>
        <p:sp>
          <p:nvSpPr>
            <p:cNvPr id="4805" name="Google Shape;4805;p61"/>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6" name="Google Shape;4806;p61"/>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7" name="Google Shape;4807;p61"/>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8" name="Google Shape;4808;p61"/>
          <p:cNvGrpSpPr/>
          <p:nvPr/>
        </p:nvGrpSpPr>
        <p:grpSpPr>
          <a:xfrm>
            <a:off x="2211475" y="3952243"/>
            <a:ext cx="338566" cy="338373"/>
            <a:chOff x="5643000" y="2621375"/>
            <a:chExt cx="480850" cy="480575"/>
          </a:xfrm>
        </p:grpSpPr>
        <p:sp>
          <p:nvSpPr>
            <p:cNvPr id="4809" name="Google Shape;4809;p61"/>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0" name="Google Shape;4810;p61"/>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1" name="Google Shape;4811;p61"/>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2" name="Google Shape;4812;p61"/>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3" name="Google Shape;4813;p61"/>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4" name="Google Shape;4814;p61"/>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5" name="Google Shape;4815;p61"/>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6" name="Google Shape;4816;p61"/>
          <p:cNvGrpSpPr/>
          <p:nvPr/>
        </p:nvGrpSpPr>
        <p:grpSpPr>
          <a:xfrm>
            <a:off x="4032695" y="3951803"/>
            <a:ext cx="339359" cy="339253"/>
            <a:chOff x="6235250" y="2620775"/>
            <a:chExt cx="481975" cy="481825"/>
          </a:xfrm>
        </p:grpSpPr>
        <p:sp>
          <p:nvSpPr>
            <p:cNvPr id="4817" name="Google Shape;4817;p61"/>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8" name="Google Shape;4818;p61"/>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9" name="Google Shape;4819;p61"/>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0" name="Google Shape;4820;p61"/>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1" name="Google Shape;4821;p61"/>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22" name="Google Shape;4822;p61"/>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23" name="Google Shape;4823;p61"/>
          <p:cNvGrpSpPr/>
          <p:nvPr/>
        </p:nvGrpSpPr>
        <p:grpSpPr>
          <a:xfrm>
            <a:off x="5465078" y="2711317"/>
            <a:ext cx="341101" cy="339253"/>
            <a:chOff x="1535000" y="3223325"/>
            <a:chExt cx="484450" cy="481825"/>
          </a:xfrm>
        </p:grpSpPr>
        <p:sp>
          <p:nvSpPr>
            <p:cNvPr id="4824" name="Google Shape;4824;p61"/>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5" name="Google Shape;4825;p61"/>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6" name="Google Shape;4826;p61"/>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7" name="Google Shape;4827;p61"/>
          <p:cNvGrpSpPr/>
          <p:nvPr/>
        </p:nvGrpSpPr>
        <p:grpSpPr>
          <a:xfrm>
            <a:off x="5872645" y="2746618"/>
            <a:ext cx="339253" cy="268649"/>
            <a:chOff x="2085525" y="3263750"/>
            <a:chExt cx="481825" cy="381550"/>
          </a:xfrm>
        </p:grpSpPr>
        <p:sp>
          <p:nvSpPr>
            <p:cNvPr id="4828" name="Google Shape;4828;p61"/>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9" name="Google Shape;4829;p61"/>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30" name="Google Shape;4830;p61"/>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31" name="Google Shape;4831;p61"/>
          <p:cNvGrpSpPr/>
          <p:nvPr/>
        </p:nvGrpSpPr>
        <p:grpSpPr>
          <a:xfrm>
            <a:off x="6704407" y="2711308"/>
            <a:ext cx="340204" cy="339271"/>
            <a:chOff x="3270450" y="3213625"/>
            <a:chExt cx="483175" cy="481850"/>
          </a:xfrm>
        </p:grpSpPr>
        <p:sp>
          <p:nvSpPr>
            <p:cNvPr id="4832" name="Google Shape;4832;p61"/>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3" name="Google Shape;4833;p61"/>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4" name="Google Shape;4834;p61"/>
          <p:cNvGrpSpPr/>
          <p:nvPr/>
        </p:nvGrpSpPr>
        <p:grpSpPr>
          <a:xfrm>
            <a:off x="7203676" y="2711317"/>
            <a:ext cx="168931" cy="339253"/>
            <a:chOff x="3984950" y="3213600"/>
            <a:chExt cx="239925" cy="481825"/>
          </a:xfrm>
        </p:grpSpPr>
        <p:sp>
          <p:nvSpPr>
            <p:cNvPr id="4835" name="Google Shape;4835;p61"/>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6" name="Google Shape;4836;p61"/>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37" name="Google Shape;4837;p61"/>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8" name="Google Shape;4838;p61"/>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39" name="Google Shape;4839;p61"/>
          <p:cNvGrpSpPr/>
          <p:nvPr/>
        </p:nvGrpSpPr>
        <p:grpSpPr>
          <a:xfrm>
            <a:off x="1736111" y="3981487"/>
            <a:ext cx="355218" cy="279880"/>
            <a:chOff x="5629975" y="3255775"/>
            <a:chExt cx="504500" cy="397500"/>
          </a:xfrm>
        </p:grpSpPr>
        <p:sp>
          <p:nvSpPr>
            <p:cNvPr id="4840" name="Google Shape;4840;p61"/>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1" name="Google Shape;4841;p61"/>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2" name="Google Shape;4842;p61"/>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3" name="Google Shape;4843;p61"/>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4" name="Google Shape;4844;p61"/>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5" name="Google Shape;4845;p61"/>
          <p:cNvGrpSpPr/>
          <p:nvPr/>
        </p:nvGrpSpPr>
        <p:grpSpPr>
          <a:xfrm>
            <a:off x="3572294" y="3981593"/>
            <a:ext cx="340256" cy="279669"/>
            <a:chOff x="6234950" y="3255925"/>
            <a:chExt cx="483250" cy="397200"/>
          </a:xfrm>
        </p:grpSpPr>
        <p:sp>
          <p:nvSpPr>
            <p:cNvPr id="4846" name="Google Shape;4846;p61"/>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7" name="Google Shape;4847;p61"/>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8" name="Google Shape;4848;p61"/>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9" name="Google Shape;4849;p61"/>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0" name="Google Shape;4850;p61"/>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1" name="Google Shape;4851;p61"/>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2" name="Google Shape;4852;p61"/>
          <p:cNvGrpSpPr/>
          <p:nvPr/>
        </p:nvGrpSpPr>
        <p:grpSpPr>
          <a:xfrm>
            <a:off x="5043532" y="3125970"/>
            <a:ext cx="318042" cy="339253"/>
            <a:chOff x="914900" y="3806450"/>
            <a:chExt cx="451700" cy="481825"/>
          </a:xfrm>
        </p:grpSpPr>
        <p:sp>
          <p:nvSpPr>
            <p:cNvPr id="4853" name="Google Shape;4853;p61"/>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4" name="Google Shape;4854;p61"/>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5" name="Google Shape;4855;p61"/>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6" name="Google Shape;4856;p61"/>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7" name="Google Shape;4857;p61"/>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8" name="Google Shape;4858;p61"/>
          <p:cNvGrpSpPr/>
          <p:nvPr/>
        </p:nvGrpSpPr>
        <p:grpSpPr>
          <a:xfrm>
            <a:off x="5462454" y="3125785"/>
            <a:ext cx="346347" cy="339623"/>
            <a:chOff x="1490050" y="3805975"/>
            <a:chExt cx="491900" cy="482350"/>
          </a:xfrm>
        </p:grpSpPr>
        <p:sp>
          <p:nvSpPr>
            <p:cNvPr id="4859" name="Google Shape;4859;p61"/>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0" name="Google Shape;4860;p61"/>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1" name="Google Shape;4861;p61"/>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2" name="Google Shape;4862;p61"/>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3" name="Google Shape;4863;p61"/>
          <p:cNvGrpSpPr/>
          <p:nvPr/>
        </p:nvGrpSpPr>
        <p:grpSpPr>
          <a:xfrm>
            <a:off x="5886322" y="3125970"/>
            <a:ext cx="311899" cy="339253"/>
            <a:chOff x="2104275" y="3806450"/>
            <a:chExt cx="442975" cy="481825"/>
          </a:xfrm>
        </p:grpSpPr>
        <p:sp>
          <p:nvSpPr>
            <p:cNvPr id="4864" name="Google Shape;4864;p61"/>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5" name="Google Shape;4865;p61"/>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6" name="Google Shape;4866;p61"/>
          <p:cNvGrpSpPr/>
          <p:nvPr/>
        </p:nvGrpSpPr>
        <p:grpSpPr>
          <a:xfrm>
            <a:off x="6309839" y="3125970"/>
            <a:ext cx="293416" cy="339253"/>
            <a:chOff x="2710875" y="3806450"/>
            <a:chExt cx="416725" cy="481825"/>
          </a:xfrm>
        </p:grpSpPr>
        <p:sp>
          <p:nvSpPr>
            <p:cNvPr id="4867" name="Google Shape;4867;p61"/>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8" name="Google Shape;4868;p61"/>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9" name="Google Shape;4869;p61"/>
          <p:cNvGrpSpPr/>
          <p:nvPr/>
        </p:nvGrpSpPr>
        <p:grpSpPr>
          <a:xfrm>
            <a:off x="6704883" y="3166412"/>
            <a:ext cx="339253" cy="258369"/>
            <a:chOff x="3271200" y="3863875"/>
            <a:chExt cx="481825" cy="366950"/>
          </a:xfrm>
        </p:grpSpPr>
        <p:sp>
          <p:nvSpPr>
            <p:cNvPr id="4870" name="Google Shape;4870;p61"/>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1" name="Google Shape;4871;p61"/>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2" name="Google Shape;4872;p61"/>
          <p:cNvGrpSpPr/>
          <p:nvPr/>
        </p:nvGrpSpPr>
        <p:grpSpPr>
          <a:xfrm>
            <a:off x="7140377" y="3126199"/>
            <a:ext cx="295528" cy="338795"/>
            <a:chOff x="3895050" y="3806775"/>
            <a:chExt cx="419725" cy="481175"/>
          </a:xfrm>
        </p:grpSpPr>
        <p:sp>
          <p:nvSpPr>
            <p:cNvPr id="4873" name="Google Shape;4873;p61"/>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4" name="Google Shape;4874;p61"/>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5" name="Google Shape;4875;p61"/>
          <p:cNvGrpSpPr/>
          <p:nvPr/>
        </p:nvGrpSpPr>
        <p:grpSpPr>
          <a:xfrm>
            <a:off x="7543659" y="3125979"/>
            <a:ext cx="336296" cy="339235"/>
            <a:chOff x="4464775" y="3806475"/>
            <a:chExt cx="477625" cy="481800"/>
          </a:xfrm>
        </p:grpSpPr>
        <p:sp>
          <p:nvSpPr>
            <p:cNvPr id="4876" name="Google Shape;4876;p61"/>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7" name="Google Shape;4877;p61"/>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8" name="Google Shape;4878;p61"/>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9" name="Google Shape;4879;p61"/>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0" name="Google Shape;4880;p61"/>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1" name="Google Shape;4881;p61"/>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82" name="Google Shape;4882;p61"/>
          <p:cNvGrpSpPr/>
          <p:nvPr/>
        </p:nvGrpSpPr>
        <p:grpSpPr>
          <a:xfrm>
            <a:off x="7967105" y="3125970"/>
            <a:ext cx="339253" cy="339253"/>
            <a:chOff x="5049725" y="3806450"/>
            <a:chExt cx="481825" cy="481825"/>
          </a:xfrm>
        </p:grpSpPr>
        <p:sp>
          <p:nvSpPr>
            <p:cNvPr id="4883" name="Google Shape;4883;p61"/>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4" name="Google Shape;4884;p61"/>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5" name="Google Shape;4885;p61"/>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86" name="Google Shape;4886;p61"/>
          <p:cNvGrpSpPr/>
          <p:nvPr/>
        </p:nvGrpSpPr>
        <p:grpSpPr>
          <a:xfrm>
            <a:off x="1276714" y="3951798"/>
            <a:ext cx="339253" cy="339253"/>
            <a:chOff x="5651375" y="3806450"/>
            <a:chExt cx="481825" cy="481825"/>
          </a:xfrm>
        </p:grpSpPr>
        <p:sp>
          <p:nvSpPr>
            <p:cNvPr id="4887" name="Google Shape;4887;p61"/>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8" name="Google Shape;4888;p61"/>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9" name="Google Shape;4889;p61"/>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0" name="Google Shape;4890;p61"/>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1" name="Google Shape;4891;p61"/>
          <p:cNvGrpSpPr/>
          <p:nvPr/>
        </p:nvGrpSpPr>
        <p:grpSpPr>
          <a:xfrm>
            <a:off x="3153646" y="3953787"/>
            <a:ext cx="298503" cy="335275"/>
            <a:chOff x="6264300" y="3809300"/>
            <a:chExt cx="423950" cy="476175"/>
          </a:xfrm>
        </p:grpSpPr>
        <p:sp>
          <p:nvSpPr>
            <p:cNvPr id="4892" name="Google Shape;4892;p61"/>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3" name="Google Shape;4893;p61"/>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4" name="Google Shape;4894;p61"/>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5" name="Google Shape;4895;p61"/>
          <p:cNvGrpSpPr/>
          <p:nvPr/>
        </p:nvGrpSpPr>
        <p:grpSpPr>
          <a:xfrm>
            <a:off x="5032267" y="3538881"/>
            <a:ext cx="340573" cy="339271"/>
            <a:chOff x="898875" y="4399275"/>
            <a:chExt cx="483700" cy="481850"/>
          </a:xfrm>
        </p:grpSpPr>
        <p:sp>
          <p:nvSpPr>
            <p:cNvPr id="4896" name="Google Shape;4896;p61"/>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7" name="Google Shape;4897;p61"/>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8" name="Google Shape;4898;p61"/>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9" name="Google Shape;4899;p61"/>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0" name="Google Shape;4900;p61"/>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1" name="Google Shape;4901;p61"/>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2" name="Google Shape;4902;p61"/>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3" name="Google Shape;4903;p61"/>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04" name="Google Shape;4904;p61"/>
          <p:cNvGrpSpPr/>
          <p:nvPr/>
        </p:nvGrpSpPr>
        <p:grpSpPr>
          <a:xfrm>
            <a:off x="5466000" y="3554133"/>
            <a:ext cx="339253" cy="308765"/>
            <a:chOff x="1492675" y="4420975"/>
            <a:chExt cx="481825" cy="438525"/>
          </a:xfrm>
        </p:grpSpPr>
        <p:sp>
          <p:nvSpPr>
            <p:cNvPr id="4905" name="Google Shape;4905;p61"/>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6" name="Google Shape;4906;p61"/>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7" name="Google Shape;4907;p61"/>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8" name="Google Shape;4908;p61"/>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9" name="Google Shape;4909;p61"/>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0" name="Google Shape;4910;p61"/>
          <p:cNvGrpSpPr/>
          <p:nvPr/>
        </p:nvGrpSpPr>
        <p:grpSpPr>
          <a:xfrm>
            <a:off x="5870982" y="3539558"/>
            <a:ext cx="342580" cy="337915"/>
            <a:chOff x="2084100" y="4400250"/>
            <a:chExt cx="486550" cy="479925"/>
          </a:xfrm>
        </p:grpSpPr>
        <p:sp>
          <p:nvSpPr>
            <p:cNvPr id="4911" name="Google Shape;4911;p61"/>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2" name="Google Shape;4912;p61"/>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3" name="Google Shape;4913;p61"/>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4" name="Google Shape;4914;p61"/>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5" name="Google Shape;4915;p61"/>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6" name="Google Shape;4916;p61"/>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7" name="Google Shape;4917;p61"/>
          <p:cNvGrpSpPr/>
          <p:nvPr/>
        </p:nvGrpSpPr>
        <p:grpSpPr>
          <a:xfrm>
            <a:off x="6307462" y="3538907"/>
            <a:ext cx="298169" cy="339218"/>
            <a:chOff x="2707950" y="4399325"/>
            <a:chExt cx="423475" cy="481775"/>
          </a:xfrm>
        </p:grpSpPr>
        <p:sp>
          <p:nvSpPr>
            <p:cNvPr id="4918" name="Google Shape;4918;p61"/>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9" name="Google Shape;4919;p61"/>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0" name="Google Shape;4920;p61"/>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1" name="Google Shape;4921;p61"/>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2" name="Google Shape;4922;p61"/>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3" name="Google Shape;4923;p61"/>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4" name="Google Shape;4924;p61"/>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5" name="Google Shape;4925;p61"/>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6" name="Google Shape;4926;p61"/>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7" name="Google Shape;4927;p61"/>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8" name="Google Shape;4928;p61"/>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9" name="Google Shape;4929;p61"/>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0" name="Google Shape;4930;p61"/>
          <p:cNvGrpSpPr/>
          <p:nvPr/>
        </p:nvGrpSpPr>
        <p:grpSpPr>
          <a:xfrm>
            <a:off x="6736981" y="3538881"/>
            <a:ext cx="275057" cy="339271"/>
            <a:chOff x="3330525" y="4399275"/>
            <a:chExt cx="390650" cy="481850"/>
          </a:xfrm>
        </p:grpSpPr>
        <p:sp>
          <p:nvSpPr>
            <p:cNvPr id="4931" name="Google Shape;4931;p61"/>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2" name="Google Shape;4932;p61"/>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3" name="Google Shape;4933;p61"/>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4" name="Google Shape;4934;p61"/>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5" name="Google Shape;4935;p61"/>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6" name="Google Shape;4936;p61"/>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7" name="Google Shape;4937;p61"/>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8" name="Google Shape;4938;p61"/>
          <p:cNvGrpSpPr/>
          <p:nvPr/>
        </p:nvGrpSpPr>
        <p:grpSpPr>
          <a:xfrm>
            <a:off x="7161510" y="3538890"/>
            <a:ext cx="253265" cy="339253"/>
            <a:chOff x="3938800" y="4399275"/>
            <a:chExt cx="359700" cy="481825"/>
          </a:xfrm>
        </p:grpSpPr>
        <p:sp>
          <p:nvSpPr>
            <p:cNvPr id="4939" name="Google Shape;4939;p61"/>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0" name="Google Shape;4940;p61"/>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1" name="Google Shape;4941;p61"/>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2" name="Google Shape;4942;p61"/>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3" name="Google Shape;4943;p61"/>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4" name="Google Shape;4944;p61"/>
          <p:cNvGrpSpPr/>
          <p:nvPr/>
        </p:nvGrpSpPr>
        <p:grpSpPr>
          <a:xfrm>
            <a:off x="7632288" y="3538890"/>
            <a:ext cx="159039" cy="339253"/>
            <a:chOff x="4584850" y="4399275"/>
            <a:chExt cx="225875" cy="481825"/>
          </a:xfrm>
        </p:grpSpPr>
        <p:sp>
          <p:nvSpPr>
            <p:cNvPr id="4945" name="Google Shape;4945;p61"/>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6" name="Google Shape;4946;p61"/>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47" name="Google Shape;4947;p61"/>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48" name="Google Shape;4948;p61"/>
          <p:cNvGrpSpPr/>
          <p:nvPr/>
        </p:nvGrpSpPr>
        <p:grpSpPr>
          <a:xfrm>
            <a:off x="817316" y="3951795"/>
            <a:ext cx="339253" cy="339253"/>
            <a:chOff x="5642550" y="4399275"/>
            <a:chExt cx="481825" cy="481825"/>
          </a:xfrm>
        </p:grpSpPr>
        <p:sp>
          <p:nvSpPr>
            <p:cNvPr id="4949" name="Google Shape;4949;p61"/>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0" name="Google Shape;4950;p61"/>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1" name="Google Shape;4951;p61"/>
          <p:cNvGrpSpPr/>
          <p:nvPr/>
        </p:nvGrpSpPr>
        <p:grpSpPr>
          <a:xfrm>
            <a:off x="2670186" y="3963703"/>
            <a:ext cx="363316" cy="315437"/>
            <a:chOff x="6218300" y="4416175"/>
            <a:chExt cx="516000" cy="448000"/>
          </a:xfrm>
        </p:grpSpPr>
        <p:sp>
          <p:nvSpPr>
            <p:cNvPr id="4952" name="Google Shape;4952;p61"/>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3" name="Google Shape;4953;p61"/>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4" name="Google Shape;4954;p61"/>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5" name="Google Shape;4955;p61"/>
          <p:cNvGrpSpPr/>
          <p:nvPr/>
        </p:nvGrpSpPr>
        <p:grpSpPr>
          <a:xfrm>
            <a:off x="5870391" y="3951792"/>
            <a:ext cx="339253" cy="339253"/>
            <a:chOff x="899850" y="4992125"/>
            <a:chExt cx="481825" cy="481825"/>
          </a:xfrm>
        </p:grpSpPr>
        <p:sp>
          <p:nvSpPr>
            <p:cNvPr id="4956" name="Google Shape;4956;p61"/>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7" name="Google Shape;4957;p61"/>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8" name="Google Shape;4958;p61"/>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9" name="Google Shape;4959;p61"/>
          <p:cNvGrpSpPr/>
          <p:nvPr/>
        </p:nvGrpSpPr>
        <p:grpSpPr>
          <a:xfrm>
            <a:off x="5410993" y="3951792"/>
            <a:ext cx="339253" cy="339253"/>
            <a:chOff x="1492675" y="4992125"/>
            <a:chExt cx="481825" cy="481825"/>
          </a:xfrm>
        </p:grpSpPr>
        <p:sp>
          <p:nvSpPr>
            <p:cNvPr id="4960" name="Google Shape;4960;p61"/>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1" name="Google Shape;4961;p61"/>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62" name="Google Shape;4962;p61"/>
          <p:cNvGrpSpPr/>
          <p:nvPr/>
        </p:nvGrpSpPr>
        <p:grpSpPr>
          <a:xfrm>
            <a:off x="4951595" y="3951792"/>
            <a:ext cx="339253" cy="339253"/>
            <a:chOff x="2085525" y="4992125"/>
            <a:chExt cx="481825" cy="481825"/>
          </a:xfrm>
        </p:grpSpPr>
        <p:sp>
          <p:nvSpPr>
            <p:cNvPr id="4963" name="Google Shape;4963;p61"/>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4" name="Google Shape;4964;p61"/>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65" name="Google Shape;4965;p61"/>
          <p:cNvGrpSpPr/>
          <p:nvPr/>
        </p:nvGrpSpPr>
        <p:grpSpPr>
          <a:xfrm>
            <a:off x="6789344" y="3951792"/>
            <a:ext cx="339253" cy="339253"/>
            <a:chOff x="2678350" y="4992125"/>
            <a:chExt cx="481825" cy="481825"/>
          </a:xfrm>
        </p:grpSpPr>
        <p:sp>
          <p:nvSpPr>
            <p:cNvPr id="4966" name="Google Shape;4966;p61"/>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7" name="Google Shape;4967;p61"/>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8" name="Google Shape;4968;p61"/>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69" name="Google Shape;4969;p61"/>
          <p:cNvGrpSpPr/>
          <p:nvPr/>
        </p:nvGrpSpPr>
        <p:grpSpPr>
          <a:xfrm>
            <a:off x="4492198" y="3951792"/>
            <a:ext cx="339253" cy="339253"/>
            <a:chOff x="3271200" y="4992125"/>
            <a:chExt cx="481825" cy="481825"/>
          </a:xfrm>
        </p:grpSpPr>
        <p:sp>
          <p:nvSpPr>
            <p:cNvPr id="4970" name="Google Shape;4970;p61"/>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1" name="Google Shape;4971;p61"/>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2" name="Google Shape;4972;p61"/>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3" name="Google Shape;4973;p61"/>
          <p:cNvGrpSpPr/>
          <p:nvPr/>
        </p:nvGrpSpPr>
        <p:grpSpPr>
          <a:xfrm>
            <a:off x="6329788" y="3952813"/>
            <a:ext cx="339411" cy="337211"/>
            <a:chOff x="5049575" y="4993600"/>
            <a:chExt cx="482050" cy="478925"/>
          </a:xfrm>
        </p:grpSpPr>
        <p:sp>
          <p:nvSpPr>
            <p:cNvPr id="4974" name="Google Shape;4974;p61"/>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5" name="Google Shape;4975;p61"/>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6" name="Google Shape;4976;p61"/>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7" name="Google Shape;4977;p61"/>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78" name="Google Shape;4978;p61"/>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4979" name="Google Shape;4979;p6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4980" name="Google Shape;4980;p61"/>
          <p:cNvGrpSpPr/>
          <p:nvPr/>
        </p:nvGrpSpPr>
        <p:grpSpPr>
          <a:xfrm>
            <a:off x="7248742" y="3975375"/>
            <a:ext cx="195300" cy="343772"/>
            <a:chOff x="3999225" y="4364775"/>
            <a:chExt cx="195300" cy="343772"/>
          </a:xfrm>
        </p:grpSpPr>
        <p:grpSp>
          <p:nvGrpSpPr>
            <p:cNvPr id="4981" name="Google Shape;4981;p61"/>
            <p:cNvGrpSpPr/>
            <p:nvPr/>
          </p:nvGrpSpPr>
          <p:grpSpPr>
            <a:xfrm>
              <a:off x="4048568" y="4562577"/>
              <a:ext cx="97317" cy="145970"/>
              <a:chOff x="1529575" y="2222650"/>
              <a:chExt cx="203125" cy="304675"/>
            </a:xfrm>
          </p:grpSpPr>
          <p:sp>
            <p:nvSpPr>
              <p:cNvPr id="4982" name="Google Shape;4982;p61"/>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1"/>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4" name="Google Shape;4984;p61"/>
            <p:cNvGrpSpPr/>
            <p:nvPr/>
          </p:nvGrpSpPr>
          <p:grpSpPr>
            <a:xfrm>
              <a:off x="3999225" y="4364775"/>
              <a:ext cx="195300" cy="195300"/>
              <a:chOff x="3999225" y="4364775"/>
              <a:chExt cx="195300" cy="195300"/>
            </a:xfrm>
          </p:grpSpPr>
          <p:sp>
            <p:nvSpPr>
              <p:cNvPr id="4985" name="Google Shape;4985;p61"/>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1"/>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87" name="Google Shape;4987;p61"/>
          <p:cNvGrpSpPr/>
          <p:nvPr/>
        </p:nvGrpSpPr>
        <p:grpSpPr>
          <a:xfrm>
            <a:off x="7564186" y="3991627"/>
            <a:ext cx="277088" cy="259611"/>
            <a:chOff x="4335888" y="4398114"/>
            <a:chExt cx="277088" cy="259611"/>
          </a:xfrm>
        </p:grpSpPr>
        <p:grpSp>
          <p:nvGrpSpPr>
            <p:cNvPr id="4988" name="Google Shape;4988;p61"/>
            <p:cNvGrpSpPr/>
            <p:nvPr/>
          </p:nvGrpSpPr>
          <p:grpSpPr>
            <a:xfrm>
              <a:off x="4335888" y="4462425"/>
              <a:ext cx="195300" cy="195300"/>
              <a:chOff x="4335888" y="4462425"/>
              <a:chExt cx="195300" cy="195300"/>
            </a:xfrm>
          </p:grpSpPr>
          <p:sp>
            <p:nvSpPr>
              <p:cNvPr id="4989" name="Google Shape;4989;p61"/>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1"/>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1" name="Google Shape;4991;p61"/>
            <p:cNvGrpSpPr/>
            <p:nvPr/>
          </p:nvGrpSpPr>
          <p:grpSpPr>
            <a:xfrm>
              <a:off x="4509813" y="4398114"/>
              <a:ext cx="103162" cy="103198"/>
              <a:chOff x="2277975" y="2021700"/>
              <a:chExt cx="215325" cy="215400"/>
            </a:xfrm>
          </p:grpSpPr>
          <p:sp>
            <p:nvSpPr>
              <p:cNvPr id="4992" name="Google Shape;4992;p61"/>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1"/>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94" name="Google Shape;4994;p61"/>
          <p:cNvGrpSpPr/>
          <p:nvPr/>
        </p:nvGrpSpPr>
        <p:grpSpPr>
          <a:xfrm>
            <a:off x="7961419" y="4049613"/>
            <a:ext cx="392275" cy="195300"/>
            <a:chOff x="4752588" y="4440200"/>
            <a:chExt cx="392275" cy="195300"/>
          </a:xfrm>
        </p:grpSpPr>
        <p:grpSp>
          <p:nvGrpSpPr>
            <p:cNvPr id="4995" name="Google Shape;4995;p61"/>
            <p:cNvGrpSpPr/>
            <p:nvPr/>
          </p:nvGrpSpPr>
          <p:grpSpPr>
            <a:xfrm>
              <a:off x="4950384" y="4469728"/>
              <a:ext cx="194479" cy="136244"/>
              <a:chOff x="3163375" y="2175125"/>
              <a:chExt cx="405925" cy="284375"/>
            </a:xfrm>
          </p:grpSpPr>
          <p:sp>
            <p:nvSpPr>
              <p:cNvPr id="4996" name="Google Shape;4996;p61"/>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1"/>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1"/>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9" name="Google Shape;4999;p61"/>
            <p:cNvGrpSpPr/>
            <p:nvPr/>
          </p:nvGrpSpPr>
          <p:grpSpPr>
            <a:xfrm>
              <a:off x="4752588" y="4440200"/>
              <a:ext cx="195300" cy="195300"/>
              <a:chOff x="4335888" y="4462425"/>
              <a:chExt cx="195300" cy="195300"/>
            </a:xfrm>
          </p:grpSpPr>
          <p:sp>
            <p:nvSpPr>
              <p:cNvPr id="5000" name="Google Shape;5000;p61"/>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1"/>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5005" name="Shape 5005"/>
        <p:cNvGrpSpPr/>
        <p:nvPr/>
      </p:nvGrpSpPr>
      <p:grpSpPr>
        <a:xfrm>
          <a:off x="0" y="0"/>
          <a:ext cx="0" cy="0"/>
          <a:chOff x="0" y="0"/>
          <a:chExt cx="0" cy="0"/>
        </a:xfrm>
      </p:grpSpPr>
      <p:grpSp>
        <p:nvGrpSpPr>
          <p:cNvPr id="5006" name="Google Shape;5006;p62"/>
          <p:cNvGrpSpPr/>
          <p:nvPr/>
        </p:nvGrpSpPr>
        <p:grpSpPr>
          <a:xfrm>
            <a:off x="856199" y="1311179"/>
            <a:ext cx="322099" cy="370529"/>
            <a:chOff x="-42971725" y="3217825"/>
            <a:chExt cx="275675" cy="317125"/>
          </a:xfrm>
        </p:grpSpPr>
        <p:sp>
          <p:nvSpPr>
            <p:cNvPr id="5007" name="Google Shape;5007;p62"/>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2"/>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2"/>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0" name="Google Shape;5010;p62"/>
          <p:cNvGrpSpPr/>
          <p:nvPr/>
        </p:nvGrpSpPr>
        <p:grpSpPr>
          <a:xfrm>
            <a:off x="828113" y="1779835"/>
            <a:ext cx="378270" cy="337551"/>
            <a:chOff x="-42996150" y="3612600"/>
            <a:chExt cx="323750" cy="288900"/>
          </a:xfrm>
        </p:grpSpPr>
        <p:sp>
          <p:nvSpPr>
            <p:cNvPr id="5011" name="Google Shape;5011;p62"/>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2"/>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2"/>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4" name="Google Shape;5014;p62"/>
          <p:cNvGrpSpPr/>
          <p:nvPr/>
        </p:nvGrpSpPr>
        <p:grpSpPr>
          <a:xfrm>
            <a:off x="830874" y="2189205"/>
            <a:ext cx="372749" cy="370909"/>
            <a:chOff x="-42994575" y="3950300"/>
            <a:chExt cx="319025" cy="317450"/>
          </a:xfrm>
        </p:grpSpPr>
        <p:sp>
          <p:nvSpPr>
            <p:cNvPr id="5015" name="Google Shape;5015;p62"/>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2"/>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2"/>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8" name="Google Shape;5018;p62"/>
          <p:cNvGrpSpPr/>
          <p:nvPr/>
        </p:nvGrpSpPr>
        <p:grpSpPr>
          <a:xfrm>
            <a:off x="2984269" y="1336037"/>
            <a:ext cx="371785" cy="370879"/>
            <a:chOff x="-41111350" y="3239100"/>
            <a:chExt cx="318200" cy="317425"/>
          </a:xfrm>
        </p:grpSpPr>
        <p:sp>
          <p:nvSpPr>
            <p:cNvPr id="5019" name="Google Shape;5019;p62"/>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2"/>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2"/>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2"/>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3" name="Google Shape;5023;p62"/>
          <p:cNvGrpSpPr/>
          <p:nvPr/>
        </p:nvGrpSpPr>
        <p:grpSpPr>
          <a:xfrm>
            <a:off x="2980588" y="1771568"/>
            <a:ext cx="379146" cy="370967"/>
            <a:chOff x="-41117650" y="3605525"/>
            <a:chExt cx="324500" cy="317500"/>
          </a:xfrm>
        </p:grpSpPr>
        <p:sp>
          <p:nvSpPr>
            <p:cNvPr id="5024" name="Google Shape;5024;p62"/>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2"/>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2"/>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7" name="Google Shape;5027;p62"/>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8" name="Google Shape;5028;p62"/>
          <p:cNvGrpSpPr/>
          <p:nvPr/>
        </p:nvGrpSpPr>
        <p:grpSpPr>
          <a:xfrm>
            <a:off x="1806843" y="2663092"/>
            <a:ext cx="216271" cy="371814"/>
            <a:chOff x="-39205300" y="3220175"/>
            <a:chExt cx="185100" cy="318225"/>
          </a:xfrm>
        </p:grpSpPr>
        <p:sp>
          <p:nvSpPr>
            <p:cNvPr id="5029" name="Google Shape;5029;p62"/>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2"/>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1" name="Google Shape;5031;p62"/>
          <p:cNvGrpSpPr/>
          <p:nvPr/>
        </p:nvGrpSpPr>
        <p:grpSpPr>
          <a:xfrm>
            <a:off x="1772370" y="3123163"/>
            <a:ext cx="300016" cy="369273"/>
            <a:chOff x="-39248625" y="3588600"/>
            <a:chExt cx="256775" cy="316050"/>
          </a:xfrm>
        </p:grpSpPr>
        <p:sp>
          <p:nvSpPr>
            <p:cNvPr id="5032" name="Google Shape;5032;p62"/>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2"/>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34" name="Google Shape;5034;p62"/>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2"/>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6" name="Google Shape;5036;p62"/>
          <p:cNvGrpSpPr/>
          <p:nvPr/>
        </p:nvGrpSpPr>
        <p:grpSpPr>
          <a:xfrm>
            <a:off x="1223084" y="1311179"/>
            <a:ext cx="429504" cy="370879"/>
            <a:chOff x="-42651700" y="3217825"/>
            <a:chExt cx="367600" cy="317425"/>
          </a:xfrm>
        </p:grpSpPr>
        <p:sp>
          <p:nvSpPr>
            <p:cNvPr id="5037" name="Google Shape;5037;p62"/>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2"/>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2"/>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2"/>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1" name="Google Shape;5041;p62"/>
          <p:cNvGrpSpPr/>
          <p:nvPr/>
        </p:nvGrpSpPr>
        <p:grpSpPr>
          <a:xfrm>
            <a:off x="1258516" y="1750829"/>
            <a:ext cx="358640" cy="363226"/>
            <a:chOff x="-42617300" y="3587775"/>
            <a:chExt cx="306950" cy="310875"/>
          </a:xfrm>
        </p:grpSpPr>
        <p:sp>
          <p:nvSpPr>
            <p:cNvPr id="5042" name="Google Shape;5042;p62"/>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2"/>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4" name="Google Shape;5044;p62"/>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5" name="Google Shape;5045;p62"/>
          <p:cNvGrpSpPr/>
          <p:nvPr/>
        </p:nvGrpSpPr>
        <p:grpSpPr>
          <a:xfrm>
            <a:off x="3430343" y="1335569"/>
            <a:ext cx="376926" cy="370324"/>
            <a:chOff x="-40748275" y="3238700"/>
            <a:chExt cx="322600" cy="316950"/>
          </a:xfrm>
        </p:grpSpPr>
        <p:sp>
          <p:nvSpPr>
            <p:cNvPr id="5046" name="Google Shape;5046;p62"/>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2"/>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2"/>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2"/>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2"/>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2"/>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2" name="Google Shape;5052;p62"/>
          <p:cNvGrpSpPr/>
          <p:nvPr/>
        </p:nvGrpSpPr>
        <p:grpSpPr>
          <a:xfrm>
            <a:off x="3432899" y="1803553"/>
            <a:ext cx="371814" cy="338690"/>
            <a:chOff x="-40745125" y="3632900"/>
            <a:chExt cx="318225" cy="289875"/>
          </a:xfrm>
        </p:grpSpPr>
        <p:sp>
          <p:nvSpPr>
            <p:cNvPr id="5053" name="Google Shape;5053;p62"/>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2"/>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2"/>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2"/>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2"/>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2"/>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2"/>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0" name="Google Shape;5060;p62"/>
          <p:cNvGrpSpPr/>
          <p:nvPr/>
        </p:nvGrpSpPr>
        <p:grpSpPr>
          <a:xfrm>
            <a:off x="3437047" y="2214764"/>
            <a:ext cx="363518" cy="370178"/>
            <a:chOff x="-40742750" y="3972175"/>
            <a:chExt cx="311125" cy="316825"/>
          </a:xfrm>
        </p:grpSpPr>
        <p:sp>
          <p:nvSpPr>
            <p:cNvPr id="5061" name="Google Shape;5061;p62"/>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2"/>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3" name="Google Shape;5063;p62"/>
          <p:cNvGrpSpPr/>
          <p:nvPr/>
        </p:nvGrpSpPr>
        <p:grpSpPr>
          <a:xfrm>
            <a:off x="2219708" y="2664932"/>
            <a:ext cx="266892" cy="369974"/>
            <a:chOff x="-38860325" y="3221750"/>
            <a:chExt cx="228425" cy="316650"/>
          </a:xfrm>
        </p:grpSpPr>
        <p:sp>
          <p:nvSpPr>
            <p:cNvPr id="5064" name="Google Shape;5064;p62"/>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2"/>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2"/>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2"/>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8" name="Google Shape;5068;p62"/>
          <p:cNvGrpSpPr/>
          <p:nvPr/>
        </p:nvGrpSpPr>
        <p:grpSpPr>
          <a:xfrm>
            <a:off x="2170515" y="3126989"/>
            <a:ext cx="380081" cy="367111"/>
            <a:chOff x="-38905225" y="3591875"/>
            <a:chExt cx="325300" cy="314200"/>
          </a:xfrm>
        </p:grpSpPr>
        <p:sp>
          <p:nvSpPr>
            <p:cNvPr id="5069" name="Google Shape;5069;p62"/>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2"/>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2"/>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2" name="Google Shape;5072;p62"/>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3" name="Google Shape;5073;p62"/>
          <p:cNvGrpSpPr/>
          <p:nvPr/>
        </p:nvGrpSpPr>
        <p:grpSpPr>
          <a:xfrm>
            <a:off x="3977265" y="3112069"/>
            <a:ext cx="290815" cy="369740"/>
            <a:chOff x="-37370925" y="3579105"/>
            <a:chExt cx="248900" cy="316450"/>
          </a:xfrm>
        </p:grpSpPr>
        <p:sp>
          <p:nvSpPr>
            <p:cNvPr id="5074" name="Google Shape;5074;p62"/>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2"/>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6" name="Google Shape;5076;p62"/>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2"/>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8" name="Google Shape;5078;p62"/>
          <p:cNvGrpSpPr/>
          <p:nvPr/>
        </p:nvGrpSpPr>
        <p:grpSpPr>
          <a:xfrm>
            <a:off x="1670640" y="2190140"/>
            <a:ext cx="371814" cy="369974"/>
            <a:chOff x="-42259725" y="3951100"/>
            <a:chExt cx="318225" cy="316650"/>
          </a:xfrm>
        </p:grpSpPr>
        <p:sp>
          <p:nvSpPr>
            <p:cNvPr id="5079" name="Google Shape;5079;p62"/>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2"/>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1" name="Google Shape;5081;p62"/>
          <p:cNvGrpSpPr/>
          <p:nvPr/>
        </p:nvGrpSpPr>
        <p:grpSpPr>
          <a:xfrm>
            <a:off x="3869002" y="1369161"/>
            <a:ext cx="370879" cy="337755"/>
            <a:chOff x="-40378075" y="3267450"/>
            <a:chExt cx="317425" cy="289075"/>
          </a:xfrm>
        </p:grpSpPr>
        <p:sp>
          <p:nvSpPr>
            <p:cNvPr id="5082" name="Google Shape;5082;p62"/>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2"/>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2"/>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2"/>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6" name="Google Shape;5086;p62"/>
          <p:cNvGrpSpPr/>
          <p:nvPr/>
        </p:nvGrpSpPr>
        <p:grpSpPr>
          <a:xfrm>
            <a:off x="3872668" y="1770429"/>
            <a:ext cx="363548" cy="369974"/>
            <a:chOff x="-40372575" y="3604550"/>
            <a:chExt cx="311150" cy="316650"/>
          </a:xfrm>
        </p:grpSpPr>
        <p:sp>
          <p:nvSpPr>
            <p:cNvPr id="5087" name="Google Shape;5087;p62"/>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2"/>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2"/>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0" name="Google Shape;5090;p62"/>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1" name="Google Shape;5091;p62"/>
          <p:cNvGrpSpPr/>
          <p:nvPr/>
        </p:nvGrpSpPr>
        <p:grpSpPr>
          <a:xfrm>
            <a:off x="2596617" y="2663092"/>
            <a:ext cx="399038" cy="372165"/>
            <a:chOff x="-38542250" y="3220175"/>
            <a:chExt cx="341525" cy="318525"/>
          </a:xfrm>
        </p:grpSpPr>
        <p:sp>
          <p:nvSpPr>
            <p:cNvPr id="5092" name="Google Shape;5092;p62"/>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2"/>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2"/>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5" name="Google Shape;5095;p62"/>
          <p:cNvGrpSpPr/>
          <p:nvPr/>
        </p:nvGrpSpPr>
        <p:grpSpPr>
          <a:xfrm>
            <a:off x="2618549" y="3122462"/>
            <a:ext cx="369974" cy="369068"/>
            <a:chOff x="-38537400" y="3588000"/>
            <a:chExt cx="316650" cy="315875"/>
          </a:xfrm>
        </p:grpSpPr>
        <p:sp>
          <p:nvSpPr>
            <p:cNvPr id="5096" name="Google Shape;5096;p62"/>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2"/>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2"/>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2"/>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0" name="Google Shape;5100;p62"/>
          <p:cNvGrpSpPr/>
          <p:nvPr/>
        </p:nvGrpSpPr>
        <p:grpSpPr>
          <a:xfrm>
            <a:off x="2617629" y="3579991"/>
            <a:ext cx="371814" cy="369974"/>
            <a:chOff x="-38538975" y="3954250"/>
            <a:chExt cx="318225" cy="316650"/>
          </a:xfrm>
        </p:grpSpPr>
        <p:sp>
          <p:nvSpPr>
            <p:cNvPr id="5101" name="Google Shape;5101;p62"/>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2"/>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3" name="Google Shape;5103;p62"/>
          <p:cNvGrpSpPr/>
          <p:nvPr/>
        </p:nvGrpSpPr>
        <p:grpSpPr>
          <a:xfrm>
            <a:off x="3934941" y="3574918"/>
            <a:ext cx="375465" cy="371814"/>
            <a:chOff x="-37385100" y="3949908"/>
            <a:chExt cx="321350" cy="318225"/>
          </a:xfrm>
        </p:grpSpPr>
        <p:sp>
          <p:nvSpPr>
            <p:cNvPr id="5104" name="Google Shape;5104;p62"/>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2"/>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6" name="Google Shape;5106;p62"/>
          <p:cNvGrpSpPr/>
          <p:nvPr/>
        </p:nvGrpSpPr>
        <p:grpSpPr>
          <a:xfrm>
            <a:off x="2110600" y="1310478"/>
            <a:ext cx="370909" cy="370675"/>
            <a:chOff x="-41895050" y="3217225"/>
            <a:chExt cx="317450" cy="317250"/>
          </a:xfrm>
        </p:grpSpPr>
        <p:sp>
          <p:nvSpPr>
            <p:cNvPr id="5107" name="Google Shape;5107;p62"/>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2"/>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2"/>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2"/>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2"/>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2" name="Google Shape;5112;p62"/>
          <p:cNvGrpSpPr/>
          <p:nvPr/>
        </p:nvGrpSpPr>
        <p:grpSpPr>
          <a:xfrm>
            <a:off x="2110148" y="1747412"/>
            <a:ext cx="371814" cy="369974"/>
            <a:chOff x="-41893475" y="3584850"/>
            <a:chExt cx="318225" cy="316650"/>
          </a:xfrm>
        </p:grpSpPr>
        <p:sp>
          <p:nvSpPr>
            <p:cNvPr id="5113" name="Google Shape;5113;p62"/>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2"/>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2"/>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2"/>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7" name="Google Shape;5117;p62"/>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2"/>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9" name="Google Shape;5119;p62"/>
          <p:cNvGrpSpPr/>
          <p:nvPr/>
        </p:nvGrpSpPr>
        <p:grpSpPr>
          <a:xfrm>
            <a:off x="880176" y="3142704"/>
            <a:ext cx="337522" cy="370909"/>
            <a:chOff x="-39998250" y="3605325"/>
            <a:chExt cx="288875" cy="317450"/>
          </a:xfrm>
        </p:grpSpPr>
        <p:sp>
          <p:nvSpPr>
            <p:cNvPr id="5120" name="Google Shape;5120;p62"/>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2"/>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2" name="Google Shape;5122;p62"/>
          <p:cNvGrpSpPr/>
          <p:nvPr/>
        </p:nvGrpSpPr>
        <p:grpSpPr>
          <a:xfrm>
            <a:off x="863950" y="3601168"/>
            <a:ext cx="369974" cy="369945"/>
            <a:chOff x="-40011050" y="3972375"/>
            <a:chExt cx="316650" cy="316625"/>
          </a:xfrm>
        </p:grpSpPr>
        <p:sp>
          <p:nvSpPr>
            <p:cNvPr id="5123" name="Google Shape;5123;p62"/>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2"/>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5" name="Google Shape;5125;p62"/>
          <p:cNvGrpSpPr/>
          <p:nvPr/>
        </p:nvGrpSpPr>
        <p:grpSpPr>
          <a:xfrm>
            <a:off x="3095881" y="2665867"/>
            <a:ext cx="266921" cy="369039"/>
            <a:chOff x="-38129425" y="3222550"/>
            <a:chExt cx="228450" cy="315850"/>
          </a:xfrm>
        </p:grpSpPr>
        <p:sp>
          <p:nvSpPr>
            <p:cNvPr id="5126" name="Google Shape;5126;p62"/>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2"/>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8" name="Google Shape;5128;p62"/>
          <p:cNvGrpSpPr/>
          <p:nvPr/>
        </p:nvGrpSpPr>
        <p:grpSpPr>
          <a:xfrm>
            <a:off x="3050850" y="3122462"/>
            <a:ext cx="371785" cy="369974"/>
            <a:chOff x="-38172725" y="3588000"/>
            <a:chExt cx="318200" cy="316650"/>
          </a:xfrm>
        </p:grpSpPr>
        <p:sp>
          <p:nvSpPr>
            <p:cNvPr id="5129" name="Google Shape;5129;p62"/>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2"/>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2"/>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2"/>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2"/>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2"/>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2"/>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2"/>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7" name="Google Shape;5137;p62"/>
          <p:cNvGrpSpPr/>
          <p:nvPr/>
        </p:nvGrpSpPr>
        <p:grpSpPr>
          <a:xfrm>
            <a:off x="3126752" y="3580897"/>
            <a:ext cx="219981" cy="369974"/>
            <a:chOff x="-38109725" y="3955025"/>
            <a:chExt cx="188275" cy="316650"/>
          </a:xfrm>
        </p:grpSpPr>
        <p:sp>
          <p:nvSpPr>
            <p:cNvPr id="5138" name="Google Shape;5138;p62"/>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2"/>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0" name="Google Shape;5140;p62"/>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1" name="Google Shape;5141;p62"/>
          <p:cNvGrpSpPr/>
          <p:nvPr/>
        </p:nvGrpSpPr>
        <p:grpSpPr>
          <a:xfrm>
            <a:off x="2542151" y="1312318"/>
            <a:ext cx="373654" cy="369068"/>
            <a:chOff x="-41530375" y="3218800"/>
            <a:chExt cx="319800" cy="315875"/>
          </a:xfrm>
        </p:grpSpPr>
        <p:sp>
          <p:nvSpPr>
            <p:cNvPr id="5142" name="Google Shape;5142;p62"/>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2"/>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4" name="Google Shape;5144;p62"/>
          <p:cNvGrpSpPr/>
          <p:nvPr/>
        </p:nvGrpSpPr>
        <p:grpSpPr>
          <a:xfrm>
            <a:off x="2544444" y="1827476"/>
            <a:ext cx="369068" cy="289004"/>
            <a:chOff x="-41526450" y="3653375"/>
            <a:chExt cx="315875" cy="247350"/>
          </a:xfrm>
        </p:grpSpPr>
        <p:sp>
          <p:nvSpPr>
            <p:cNvPr id="5145" name="Google Shape;5145;p62"/>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2"/>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7" name="Google Shape;5147;p62"/>
          <p:cNvGrpSpPr/>
          <p:nvPr/>
        </p:nvGrpSpPr>
        <p:grpSpPr>
          <a:xfrm>
            <a:off x="2545831" y="2190140"/>
            <a:ext cx="366293" cy="369974"/>
            <a:chOff x="-41526450" y="3951100"/>
            <a:chExt cx="313500" cy="316650"/>
          </a:xfrm>
        </p:grpSpPr>
        <p:sp>
          <p:nvSpPr>
            <p:cNvPr id="5148" name="Google Shape;5148;p62"/>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2"/>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2"/>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1" name="Google Shape;5151;p62"/>
          <p:cNvGrpSpPr/>
          <p:nvPr/>
        </p:nvGrpSpPr>
        <p:grpSpPr>
          <a:xfrm>
            <a:off x="1311086" y="2684269"/>
            <a:ext cx="339595" cy="371814"/>
            <a:chOff x="-39625900" y="3238300"/>
            <a:chExt cx="290650" cy="318225"/>
          </a:xfrm>
        </p:grpSpPr>
        <p:sp>
          <p:nvSpPr>
            <p:cNvPr id="5152" name="Google Shape;5152;p62"/>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2"/>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4" name="Google Shape;5154;p62"/>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5" name="Google Shape;5155;p62"/>
          <p:cNvGrpSpPr/>
          <p:nvPr/>
        </p:nvGrpSpPr>
        <p:grpSpPr>
          <a:xfrm>
            <a:off x="1305137" y="3600730"/>
            <a:ext cx="366293" cy="370441"/>
            <a:chOff x="-39647175" y="3972000"/>
            <a:chExt cx="313500" cy="317050"/>
          </a:xfrm>
        </p:grpSpPr>
        <p:sp>
          <p:nvSpPr>
            <p:cNvPr id="5156" name="Google Shape;5156;p62"/>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2"/>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2"/>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9" name="Google Shape;5159;p62"/>
          <p:cNvGrpSpPr/>
          <p:nvPr/>
        </p:nvGrpSpPr>
        <p:grpSpPr>
          <a:xfrm>
            <a:off x="3474265" y="2664728"/>
            <a:ext cx="375495" cy="370879"/>
            <a:chOff x="-37808850" y="3221575"/>
            <a:chExt cx="321375" cy="317425"/>
          </a:xfrm>
        </p:grpSpPr>
        <p:sp>
          <p:nvSpPr>
            <p:cNvPr id="5160" name="Google Shape;5160;p62"/>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2"/>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2" name="Google Shape;5162;p62"/>
          <p:cNvGrpSpPr/>
          <p:nvPr/>
        </p:nvGrpSpPr>
        <p:grpSpPr>
          <a:xfrm>
            <a:off x="3483038" y="3186759"/>
            <a:ext cx="372749" cy="241158"/>
            <a:chOff x="-37806500" y="3643030"/>
            <a:chExt cx="319025" cy="206400"/>
          </a:xfrm>
        </p:grpSpPr>
        <p:sp>
          <p:nvSpPr>
            <p:cNvPr id="5163" name="Google Shape;5163;p62"/>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2"/>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5" name="Google Shape;5165;p62"/>
          <p:cNvGrpSpPr/>
          <p:nvPr/>
        </p:nvGrpSpPr>
        <p:grpSpPr>
          <a:xfrm>
            <a:off x="3485346" y="3579056"/>
            <a:ext cx="368134" cy="371814"/>
            <a:chOff x="-37804925" y="3953450"/>
            <a:chExt cx="315075" cy="318225"/>
          </a:xfrm>
        </p:grpSpPr>
        <p:sp>
          <p:nvSpPr>
            <p:cNvPr id="5166" name="Google Shape;5166;p62"/>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2"/>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2"/>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9" name="Google Shape;5169;p62"/>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0" name="Google Shape;5170;p62"/>
          <p:cNvGrpSpPr/>
          <p:nvPr/>
        </p:nvGrpSpPr>
        <p:grpSpPr>
          <a:xfrm>
            <a:off x="4840364" y="1328538"/>
            <a:ext cx="355663" cy="308725"/>
            <a:chOff x="-28462125" y="3199700"/>
            <a:chExt cx="298550" cy="259150"/>
          </a:xfrm>
        </p:grpSpPr>
        <p:sp>
          <p:nvSpPr>
            <p:cNvPr id="5171" name="Google Shape;5171;p62"/>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2"/>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2"/>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4" name="Google Shape;5174;p62"/>
          <p:cNvGrpSpPr/>
          <p:nvPr/>
        </p:nvGrpSpPr>
        <p:grpSpPr>
          <a:xfrm>
            <a:off x="4841317" y="1763228"/>
            <a:ext cx="353757" cy="352833"/>
            <a:chOff x="-28461325" y="3545475"/>
            <a:chExt cx="296950" cy="296175"/>
          </a:xfrm>
        </p:grpSpPr>
        <p:sp>
          <p:nvSpPr>
            <p:cNvPr id="5175" name="Google Shape;5175;p62"/>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2"/>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2"/>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2"/>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2"/>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2"/>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1" name="Google Shape;5181;p62"/>
          <p:cNvGrpSpPr/>
          <p:nvPr/>
        </p:nvGrpSpPr>
        <p:grpSpPr>
          <a:xfrm>
            <a:off x="4837550" y="2213272"/>
            <a:ext cx="361292" cy="352803"/>
            <a:chOff x="-28463700" y="3914875"/>
            <a:chExt cx="303275" cy="296150"/>
          </a:xfrm>
        </p:grpSpPr>
        <p:sp>
          <p:nvSpPr>
            <p:cNvPr id="5182" name="Google Shape;5182;p62"/>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2"/>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4" name="Google Shape;5184;p62"/>
          <p:cNvGrpSpPr/>
          <p:nvPr/>
        </p:nvGrpSpPr>
        <p:grpSpPr>
          <a:xfrm>
            <a:off x="7072335" y="1369355"/>
            <a:ext cx="351880" cy="227092"/>
            <a:chOff x="-26573400" y="3224125"/>
            <a:chExt cx="295375" cy="190625"/>
          </a:xfrm>
        </p:grpSpPr>
        <p:sp>
          <p:nvSpPr>
            <p:cNvPr id="5185" name="Google Shape;5185;p62"/>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2"/>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7" name="Google Shape;5187;p62"/>
          <p:cNvGrpSpPr/>
          <p:nvPr/>
        </p:nvGrpSpPr>
        <p:grpSpPr>
          <a:xfrm>
            <a:off x="7072335" y="1763690"/>
            <a:ext cx="351880" cy="351910"/>
            <a:chOff x="-26573400" y="3546250"/>
            <a:chExt cx="295375" cy="295400"/>
          </a:xfrm>
        </p:grpSpPr>
        <p:sp>
          <p:nvSpPr>
            <p:cNvPr id="5188" name="Google Shape;5188;p62"/>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2"/>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2"/>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2"/>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2"/>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3" name="Google Shape;5193;p62"/>
          <p:cNvGrpSpPr/>
          <p:nvPr/>
        </p:nvGrpSpPr>
        <p:grpSpPr>
          <a:xfrm>
            <a:off x="7060615" y="2213599"/>
            <a:ext cx="375319" cy="352148"/>
            <a:chOff x="-26583625" y="3917025"/>
            <a:chExt cx="315050" cy="295600"/>
          </a:xfrm>
        </p:grpSpPr>
        <p:sp>
          <p:nvSpPr>
            <p:cNvPr id="5194" name="Google Shape;5194;p62"/>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2"/>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2"/>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2"/>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8" name="Google Shape;5198;p62"/>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9" name="Google Shape;5199;p62"/>
          <p:cNvGrpSpPr/>
          <p:nvPr/>
        </p:nvGrpSpPr>
        <p:grpSpPr>
          <a:xfrm>
            <a:off x="5759130" y="3172629"/>
            <a:ext cx="289039" cy="352833"/>
            <a:chOff x="-24694925" y="3518700"/>
            <a:chExt cx="242625" cy="296175"/>
          </a:xfrm>
        </p:grpSpPr>
        <p:sp>
          <p:nvSpPr>
            <p:cNvPr id="5200" name="Google Shape;5200;p62"/>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2"/>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2"/>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2"/>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4" name="Google Shape;5204;p62"/>
          <p:cNvGrpSpPr/>
          <p:nvPr/>
        </p:nvGrpSpPr>
        <p:grpSpPr>
          <a:xfrm>
            <a:off x="5758668" y="3622657"/>
            <a:ext cx="289962" cy="352833"/>
            <a:chOff x="-24709100" y="3888875"/>
            <a:chExt cx="243400" cy="296175"/>
          </a:xfrm>
        </p:grpSpPr>
        <p:sp>
          <p:nvSpPr>
            <p:cNvPr id="5205" name="Google Shape;5205;p62"/>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2"/>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2"/>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8" name="Google Shape;5208;p62"/>
          <p:cNvGrpSpPr/>
          <p:nvPr/>
        </p:nvGrpSpPr>
        <p:grpSpPr>
          <a:xfrm>
            <a:off x="7958668" y="2695320"/>
            <a:ext cx="356556" cy="349557"/>
            <a:chOff x="-22863675" y="3131775"/>
            <a:chExt cx="299300" cy="293425"/>
          </a:xfrm>
        </p:grpSpPr>
        <p:sp>
          <p:nvSpPr>
            <p:cNvPr id="5209" name="Google Shape;5209;p62"/>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2"/>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2"/>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2" name="Google Shape;5212;p62"/>
          <p:cNvGrpSpPr/>
          <p:nvPr/>
        </p:nvGrpSpPr>
        <p:grpSpPr>
          <a:xfrm>
            <a:off x="5301532" y="1306499"/>
            <a:ext cx="310602" cy="352803"/>
            <a:chOff x="-28069875" y="3175300"/>
            <a:chExt cx="260725" cy="296150"/>
          </a:xfrm>
        </p:grpSpPr>
        <p:sp>
          <p:nvSpPr>
            <p:cNvPr id="5213" name="Google Shape;5213;p62"/>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2"/>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2"/>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2"/>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2"/>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2"/>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2"/>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2"/>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2"/>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2" name="Google Shape;5222;p62"/>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3" name="Google Shape;5223;p62"/>
          <p:cNvGrpSpPr/>
          <p:nvPr/>
        </p:nvGrpSpPr>
        <p:grpSpPr>
          <a:xfrm>
            <a:off x="5342810" y="2213733"/>
            <a:ext cx="228045" cy="351880"/>
            <a:chOff x="-28032075" y="3916450"/>
            <a:chExt cx="191425" cy="295375"/>
          </a:xfrm>
        </p:grpSpPr>
        <p:sp>
          <p:nvSpPr>
            <p:cNvPr id="5224" name="Google Shape;5224;p62"/>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2"/>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2"/>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7" name="Google Shape;5227;p62"/>
          <p:cNvGrpSpPr/>
          <p:nvPr/>
        </p:nvGrpSpPr>
        <p:grpSpPr>
          <a:xfrm>
            <a:off x="7508157" y="1306484"/>
            <a:ext cx="352833" cy="352833"/>
            <a:chOff x="-26201650" y="3176075"/>
            <a:chExt cx="296175" cy="296175"/>
          </a:xfrm>
        </p:grpSpPr>
        <p:sp>
          <p:nvSpPr>
            <p:cNvPr id="5228" name="Google Shape;5228;p62"/>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2"/>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0" name="Google Shape;5230;p62"/>
          <p:cNvGrpSpPr/>
          <p:nvPr/>
        </p:nvGrpSpPr>
        <p:grpSpPr>
          <a:xfrm>
            <a:off x="7507680" y="1763705"/>
            <a:ext cx="353786" cy="351880"/>
            <a:chOff x="-26204800" y="3547050"/>
            <a:chExt cx="296975" cy="295375"/>
          </a:xfrm>
        </p:grpSpPr>
        <p:sp>
          <p:nvSpPr>
            <p:cNvPr id="5231" name="Google Shape;5231;p62"/>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2"/>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3" name="Google Shape;5233;p62"/>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4" name="Google Shape;5234;p62"/>
          <p:cNvGrpSpPr/>
          <p:nvPr/>
        </p:nvGrpSpPr>
        <p:grpSpPr>
          <a:xfrm>
            <a:off x="6178935" y="2693683"/>
            <a:ext cx="345328" cy="352833"/>
            <a:chOff x="-24353875" y="3147725"/>
            <a:chExt cx="289875" cy="296175"/>
          </a:xfrm>
        </p:grpSpPr>
        <p:sp>
          <p:nvSpPr>
            <p:cNvPr id="5235" name="Google Shape;5235;p62"/>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2"/>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7" name="Google Shape;5237;p62"/>
          <p:cNvGrpSpPr/>
          <p:nvPr/>
        </p:nvGrpSpPr>
        <p:grpSpPr>
          <a:xfrm>
            <a:off x="6186917" y="3173090"/>
            <a:ext cx="329365" cy="351910"/>
            <a:chOff x="-24344425" y="3519475"/>
            <a:chExt cx="276475" cy="295400"/>
          </a:xfrm>
        </p:grpSpPr>
        <p:sp>
          <p:nvSpPr>
            <p:cNvPr id="5238" name="Google Shape;5238;p62"/>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2"/>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0" name="Google Shape;5240;p62"/>
          <p:cNvGrpSpPr/>
          <p:nvPr/>
        </p:nvGrpSpPr>
        <p:grpSpPr>
          <a:xfrm>
            <a:off x="6176597" y="3625010"/>
            <a:ext cx="350004" cy="348128"/>
            <a:chOff x="-24353075" y="3891250"/>
            <a:chExt cx="293800" cy="292225"/>
          </a:xfrm>
        </p:grpSpPr>
        <p:sp>
          <p:nvSpPr>
            <p:cNvPr id="5241" name="Google Shape;5241;p62"/>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2"/>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3" name="Google Shape;5243;p62"/>
          <p:cNvGrpSpPr/>
          <p:nvPr/>
        </p:nvGrpSpPr>
        <p:grpSpPr>
          <a:xfrm>
            <a:off x="7960068" y="3173313"/>
            <a:ext cx="353757" cy="351463"/>
            <a:chOff x="-22845575" y="3504075"/>
            <a:chExt cx="296950" cy="295025"/>
          </a:xfrm>
        </p:grpSpPr>
        <p:sp>
          <p:nvSpPr>
            <p:cNvPr id="5244" name="Google Shape;5244;p62"/>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2"/>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6" name="Google Shape;5246;p62"/>
          <p:cNvGrpSpPr/>
          <p:nvPr/>
        </p:nvGrpSpPr>
        <p:grpSpPr>
          <a:xfrm>
            <a:off x="5753249" y="1306961"/>
            <a:ext cx="299344" cy="351880"/>
            <a:chOff x="-27691025" y="3175300"/>
            <a:chExt cx="251275" cy="295375"/>
          </a:xfrm>
        </p:grpSpPr>
        <p:sp>
          <p:nvSpPr>
            <p:cNvPr id="5247" name="Google Shape;5247;p62"/>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2"/>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2"/>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2"/>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1" name="Google Shape;5251;p62"/>
          <p:cNvGrpSpPr/>
          <p:nvPr/>
        </p:nvGrpSpPr>
        <p:grpSpPr>
          <a:xfrm>
            <a:off x="5725566" y="1825637"/>
            <a:ext cx="354710" cy="228015"/>
            <a:chOff x="-27721750" y="3598250"/>
            <a:chExt cx="297750" cy="191400"/>
          </a:xfrm>
        </p:grpSpPr>
        <p:sp>
          <p:nvSpPr>
            <p:cNvPr id="5252" name="Google Shape;5252;p62"/>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2"/>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4" name="Google Shape;5254;p62"/>
          <p:cNvGrpSpPr/>
          <p:nvPr/>
        </p:nvGrpSpPr>
        <p:grpSpPr>
          <a:xfrm>
            <a:off x="5726966" y="2219183"/>
            <a:ext cx="351910" cy="340980"/>
            <a:chOff x="-27719400" y="3925600"/>
            <a:chExt cx="295400" cy="286225"/>
          </a:xfrm>
        </p:grpSpPr>
        <p:sp>
          <p:nvSpPr>
            <p:cNvPr id="5255" name="Google Shape;5255;p62"/>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2"/>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7" name="Google Shape;5257;p62"/>
          <p:cNvGrpSpPr/>
          <p:nvPr/>
        </p:nvGrpSpPr>
        <p:grpSpPr>
          <a:xfrm>
            <a:off x="7948238" y="1306023"/>
            <a:ext cx="353757" cy="353757"/>
            <a:chOff x="-25834600" y="3176875"/>
            <a:chExt cx="296950" cy="296950"/>
          </a:xfrm>
        </p:grpSpPr>
        <p:sp>
          <p:nvSpPr>
            <p:cNvPr id="5258" name="Google Shape;5258;p62"/>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2"/>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2"/>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2"/>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2"/>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3" name="Google Shape;5263;p62"/>
          <p:cNvGrpSpPr/>
          <p:nvPr/>
        </p:nvGrpSpPr>
        <p:grpSpPr>
          <a:xfrm>
            <a:off x="7948238" y="1774024"/>
            <a:ext cx="353757" cy="331241"/>
            <a:chOff x="-25834600" y="3564375"/>
            <a:chExt cx="296950" cy="278050"/>
          </a:xfrm>
        </p:grpSpPr>
        <p:sp>
          <p:nvSpPr>
            <p:cNvPr id="5264" name="Google Shape;5264;p62"/>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2"/>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2"/>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2"/>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2"/>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2"/>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2"/>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2"/>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2" name="Google Shape;5272;p62"/>
          <p:cNvGrpSpPr/>
          <p:nvPr/>
        </p:nvGrpSpPr>
        <p:grpSpPr>
          <a:xfrm>
            <a:off x="7946362" y="2213376"/>
            <a:ext cx="357509" cy="352595"/>
            <a:chOff x="-25834600" y="3915850"/>
            <a:chExt cx="300100" cy="295975"/>
          </a:xfrm>
        </p:grpSpPr>
        <p:sp>
          <p:nvSpPr>
            <p:cNvPr id="5273" name="Google Shape;5273;p62"/>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2"/>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2"/>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6" name="Google Shape;5276;p62"/>
          <p:cNvGrpSpPr/>
          <p:nvPr/>
        </p:nvGrpSpPr>
        <p:grpSpPr>
          <a:xfrm>
            <a:off x="6681790" y="2694606"/>
            <a:ext cx="228968" cy="350987"/>
            <a:chOff x="-23930925" y="3149300"/>
            <a:chExt cx="192200" cy="294625"/>
          </a:xfrm>
        </p:grpSpPr>
        <p:sp>
          <p:nvSpPr>
            <p:cNvPr id="5277" name="Google Shape;5277;p62"/>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2"/>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2"/>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2"/>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1" name="Google Shape;5281;p62"/>
          <p:cNvGrpSpPr/>
          <p:nvPr/>
        </p:nvGrpSpPr>
        <p:grpSpPr>
          <a:xfrm>
            <a:off x="6638620" y="3173090"/>
            <a:ext cx="315307" cy="351910"/>
            <a:chOff x="-23962425" y="3519475"/>
            <a:chExt cx="264675" cy="295400"/>
          </a:xfrm>
        </p:grpSpPr>
        <p:sp>
          <p:nvSpPr>
            <p:cNvPr id="5282" name="Google Shape;5282;p62"/>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2"/>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84" name="Google Shape;5284;p62"/>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5" name="Google Shape;5285;p62"/>
          <p:cNvGrpSpPr/>
          <p:nvPr/>
        </p:nvGrpSpPr>
        <p:grpSpPr>
          <a:xfrm>
            <a:off x="8017295" y="3623134"/>
            <a:ext cx="239302" cy="351880"/>
            <a:chOff x="-22788075" y="3904625"/>
            <a:chExt cx="200875" cy="295375"/>
          </a:xfrm>
        </p:grpSpPr>
        <p:sp>
          <p:nvSpPr>
            <p:cNvPr id="5286" name="Google Shape;5286;p62"/>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2"/>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2"/>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2"/>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0" name="Google Shape;5290;p62"/>
          <p:cNvGrpSpPr/>
          <p:nvPr/>
        </p:nvGrpSpPr>
        <p:grpSpPr>
          <a:xfrm>
            <a:off x="6172593" y="1306499"/>
            <a:ext cx="354710" cy="352803"/>
            <a:chOff x="-27351575" y="3175300"/>
            <a:chExt cx="297750" cy="296150"/>
          </a:xfrm>
        </p:grpSpPr>
        <p:sp>
          <p:nvSpPr>
            <p:cNvPr id="5291" name="Google Shape;5291;p62"/>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2"/>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2"/>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2"/>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5" name="Google Shape;5295;p62"/>
          <p:cNvGrpSpPr/>
          <p:nvPr/>
        </p:nvGrpSpPr>
        <p:grpSpPr>
          <a:xfrm>
            <a:off x="6218402" y="1758809"/>
            <a:ext cx="269293" cy="353072"/>
            <a:chOff x="-27313750" y="3545275"/>
            <a:chExt cx="226050" cy="296375"/>
          </a:xfrm>
        </p:grpSpPr>
        <p:sp>
          <p:nvSpPr>
            <p:cNvPr id="5296" name="Google Shape;5296;p62"/>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2"/>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2"/>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9" name="Google Shape;5299;p62"/>
          <p:cNvGrpSpPr/>
          <p:nvPr/>
        </p:nvGrpSpPr>
        <p:grpSpPr>
          <a:xfrm>
            <a:off x="6172593" y="2211380"/>
            <a:ext cx="354710" cy="356586"/>
            <a:chOff x="-27351575" y="3915650"/>
            <a:chExt cx="297750" cy="299325"/>
          </a:xfrm>
        </p:grpSpPr>
        <p:sp>
          <p:nvSpPr>
            <p:cNvPr id="5300" name="Google Shape;5300;p62"/>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2"/>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2" name="Google Shape;5302;p62"/>
          <p:cNvGrpSpPr/>
          <p:nvPr/>
        </p:nvGrpSpPr>
        <p:grpSpPr>
          <a:xfrm>
            <a:off x="4860084" y="2693579"/>
            <a:ext cx="319060" cy="353042"/>
            <a:chOff x="-25445525" y="3175900"/>
            <a:chExt cx="267825" cy="296350"/>
          </a:xfrm>
        </p:grpSpPr>
        <p:sp>
          <p:nvSpPr>
            <p:cNvPr id="5303" name="Google Shape;5303;p62"/>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2"/>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2"/>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6" name="Google Shape;5306;p62"/>
          <p:cNvGrpSpPr/>
          <p:nvPr/>
        </p:nvGrpSpPr>
        <p:grpSpPr>
          <a:xfrm>
            <a:off x="4841797" y="3183902"/>
            <a:ext cx="355633" cy="330288"/>
            <a:chOff x="-25465200" y="3565175"/>
            <a:chExt cx="298525" cy="277250"/>
          </a:xfrm>
        </p:grpSpPr>
        <p:sp>
          <p:nvSpPr>
            <p:cNvPr id="5307" name="Google Shape;5307;p62"/>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2"/>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9" name="Google Shape;5309;p62"/>
          <p:cNvGrpSpPr/>
          <p:nvPr/>
        </p:nvGrpSpPr>
        <p:grpSpPr>
          <a:xfrm>
            <a:off x="4841336" y="3623432"/>
            <a:ext cx="356556" cy="351285"/>
            <a:chOff x="-25465200" y="3916150"/>
            <a:chExt cx="299300" cy="294875"/>
          </a:xfrm>
        </p:grpSpPr>
        <p:sp>
          <p:nvSpPr>
            <p:cNvPr id="5310" name="Google Shape;5310;p62"/>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2"/>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2" name="Google Shape;5312;p62"/>
          <p:cNvGrpSpPr/>
          <p:nvPr/>
        </p:nvGrpSpPr>
        <p:grpSpPr>
          <a:xfrm>
            <a:off x="7068775" y="2693698"/>
            <a:ext cx="351880" cy="352803"/>
            <a:chOff x="-23615075" y="3148525"/>
            <a:chExt cx="295375" cy="296150"/>
          </a:xfrm>
        </p:grpSpPr>
        <p:sp>
          <p:nvSpPr>
            <p:cNvPr id="5313" name="Google Shape;5313;p62"/>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2"/>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2"/>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2"/>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7" name="Google Shape;5317;p62"/>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8" name="Google Shape;5318;p62"/>
          <p:cNvGrpSpPr/>
          <p:nvPr/>
        </p:nvGrpSpPr>
        <p:grpSpPr>
          <a:xfrm>
            <a:off x="7068299" y="3632977"/>
            <a:ext cx="352833" cy="332194"/>
            <a:chOff x="-23615075" y="3906200"/>
            <a:chExt cx="296175" cy="278850"/>
          </a:xfrm>
        </p:grpSpPr>
        <p:sp>
          <p:nvSpPr>
            <p:cNvPr id="5319" name="Google Shape;5319;p62"/>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2"/>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2"/>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2" name="Google Shape;5322;p62"/>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3" name="Google Shape;5323;p62"/>
          <p:cNvGrpSpPr/>
          <p:nvPr/>
        </p:nvGrpSpPr>
        <p:grpSpPr>
          <a:xfrm>
            <a:off x="6617268" y="1306618"/>
            <a:ext cx="353757" cy="352565"/>
            <a:chOff x="-26980600" y="3175500"/>
            <a:chExt cx="296950" cy="295950"/>
          </a:xfrm>
        </p:grpSpPr>
        <p:sp>
          <p:nvSpPr>
            <p:cNvPr id="5324" name="Google Shape;5324;p62"/>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2"/>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2"/>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7" name="Google Shape;5327;p62"/>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8" name="Google Shape;5328;p62"/>
          <p:cNvGrpSpPr/>
          <p:nvPr/>
        </p:nvGrpSpPr>
        <p:grpSpPr>
          <a:xfrm>
            <a:off x="6617744" y="2245154"/>
            <a:ext cx="352803" cy="289039"/>
            <a:chOff x="-26981375" y="3951875"/>
            <a:chExt cx="296150" cy="242625"/>
          </a:xfrm>
        </p:grpSpPr>
        <p:sp>
          <p:nvSpPr>
            <p:cNvPr id="5329" name="Google Shape;5329;p62"/>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2"/>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2"/>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2" name="Google Shape;5332;p62"/>
          <p:cNvGrpSpPr/>
          <p:nvPr/>
        </p:nvGrpSpPr>
        <p:grpSpPr>
          <a:xfrm>
            <a:off x="5282787" y="2692745"/>
            <a:ext cx="351910" cy="354710"/>
            <a:chOff x="-25094250" y="3176075"/>
            <a:chExt cx="295400" cy="297750"/>
          </a:xfrm>
        </p:grpSpPr>
        <p:sp>
          <p:nvSpPr>
            <p:cNvPr id="5333" name="Google Shape;5333;p62"/>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2"/>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2"/>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6" name="Google Shape;5336;p62"/>
          <p:cNvGrpSpPr/>
          <p:nvPr/>
        </p:nvGrpSpPr>
        <p:grpSpPr>
          <a:xfrm>
            <a:off x="5282787" y="3173106"/>
            <a:ext cx="351910" cy="351880"/>
            <a:chOff x="-25094250" y="3547050"/>
            <a:chExt cx="295400" cy="295375"/>
          </a:xfrm>
        </p:grpSpPr>
        <p:sp>
          <p:nvSpPr>
            <p:cNvPr id="5337" name="Google Shape;5337;p62"/>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2"/>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2"/>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2"/>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2"/>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2" name="Google Shape;5342;p62"/>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3" name="Google Shape;5343;p62"/>
          <p:cNvGrpSpPr/>
          <p:nvPr/>
        </p:nvGrpSpPr>
        <p:grpSpPr>
          <a:xfrm>
            <a:off x="7514864" y="2693698"/>
            <a:ext cx="352803" cy="352803"/>
            <a:chOff x="-23245675" y="3148525"/>
            <a:chExt cx="296150" cy="296150"/>
          </a:xfrm>
        </p:grpSpPr>
        <p:sp>
          <p:nvSpPr>
            <p:cNvPr id="5344" name="Google Shape;5344;p62"/>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2"/>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2"/>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7" name="Google Shape;5347;p62"/>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8" name="Google Shape;5348;p62"/>
          <p:cNvGrpSpPr/>
          <p:nvPr/>
        </p:nvGrpSpPr>
        <p:grpSpPr>
          <a:xfrm>
            <a:off x="7515325" y="3622672"/>
            <a:ext cx="351880" cy="352803"/>
            <a:chOff x="-23244900" y="3888100"/>
            <a:chExt cx="295375" cy="296150"/>
          </a:xfrm>
        </p:grpSpPr>
        <p:sp>
          <p:nvSpPr>
            <p:cNvPr id="5349" name="Google Shape;5349;p62"/>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2"/>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2"/>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2"/>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2"/>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2"/>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2"/>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2"/>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2"/>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2"/>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2"/>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0" name="Google Shape;5360;p62"/>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2"/>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5362" name="Google Shape;5362;p62"/>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5366" name="Shape 5366"/>
        <p:cNvGrpSpPr/>
        <p:nvPr/>
      </p:nvGrpSpPr>
      <p:grpSpPr>
        <a:xfrm>
          <a:off x="0" y="0"/>
          <a:ext cx="0" cy="0"/>
          <a:chOff x="0" y="0"/>
          <a:chExt cx="0" cy="0"/>
        </a:xfrm>
      </p:grpSpPr>
      <p:sp>
        <p:nvSpPr>
          <p:cNvPr id="5367" name="Google Shape;5367;p63"/>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8" name="Google Shape;5368;p63"/>
          <p:cNvGrpSpPr/>
          <p:nvPr/>
        </p:nvGrpSpPr>
        <p:grpSpPr>
          <a:xfrm>
            <a:off x="832654" y="1819647"/>
            <a:ext cx="367261" cy="367261"/>
            <a:chOff x="-65145700" y="3727425"/>
            <a:chExt cx="317425" cy="317425"/>
          </a:xfrm>
        </p:grpSpPr>
        <p:sp>
          <p:nvSpPr>
            <p:cNvPr id="5369" name="Google Shape;5369;p63"/>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3"/>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1" name="Google Shape;5371;p63"/>
          <p:cNvGrpSpPr/>
          <p:nvPr/>
        </p:nvGrpSpPr>
        <p:grpSpPr>
          <a:xfrm>
            <a:off x="835851" y="2248561"/>
            <a:ext cx="360868" cy="367261"/>
            <a:chOff x="-65144125" y="4094450"/>
            <a:chExt cx="311900" cy="317425"/>
          </a:xfrm>
        </p:grpSpPr>
        <p:sp>
          <p:nvSpPr>
            <p:cNvPr id="5372" name="Google Shape;5372;p63"/>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3"/>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3"/>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5" name="Google Shape;5375;p63"/>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6" name="Google Shape;5376;p63"/>
          <p:cNvGrpSpPr/>
          <p:nvPr/>
        </p:nvGrpSpPr>
        <p:grpSpPr>
          <a:xfrm>
            <a:off x="3039420" y="1819256"/>
            <a:ext cx="370645" cy="368042"/>
            <a:chOff x="-63250675" y="3744075"/>
            <a:chExt cx="320350" cy="318100"/>
          </a:xfrm>
        </p:grpSpPr>
        <p:sp>
          <p:nvSpPr>
            <p:cNvPr id="5377" name="Google Shape;5377;p63"/>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3"/>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3"/>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0" name="Google Shape;5380;p63"/>
          <p:cNvGrpSpPr/>
          <p:nvPr/>
        </p:nvGrpSpPr>
        <p:grpSpPr>
          <a:xfrm>
            <a:off x="3041112" y="2248561"/>
            <a:ext cx="367261" cy="367261"/>
            <a:chOff x="-63250675" y="4110200"/>
            <a:chExt cx="317425" cy="317425"/>
          </a:xfrm>
        </p:grpSpPr>
        <p:sp>
          <p:nvSpPr>
            <p:cNvPr id="5381" name="Google Shape;5381;p63"/>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3"/>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3"/>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3"/>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3"/>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3"/>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3"/>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3"/>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3"/>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0" name="Google Shape;5390;p63"/>
          <p:cNvGrpSpPr/>
          <p:nvPr/>
        </p:nvGrpSpPr>
        <p:grpSpPr>
          <a:xfrm>
            <a:off x="1720159" y="2745656"/>
            <a:ext cx="359075" cy="358844"/>
            <a:chOff x="-61351725" y="3372400"/>
            <a:chExt cx="310350" cy="310150"/>
          </a:xfrm>
        </p:grpSpPr>
        <p:sp>
          <p:nvSpPr>
            <p:cNvPr id="5391" name="Google Shape;5391;p63"/>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3"/>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3"/>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4" name="Google Shape;5394;p63"/>
          <p:cNvGrpSpPr/>
          <p:nvPr/>
        </p:nvGrpSpPr>
        <p:grpSpPr>
          <a:xfrm>
            <a:off x="1716514" y="3208713"/>
            <a:ext cx="366364" cy="333534"/>
            <a:chOff x="-61354875" y="3751050"/>
            <a:chExt cx="316650" cy="288275"/>
          </a:xfrm>
        </p:grpSpPr>
        <p:sp>
          <p:nvSpPr>
            <p:cNvPr id="5395" name="Google Shape;5395;p63"/>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3"/>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3"/>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8" name="Google Shape;5398;p63"/>
          <p:cNvGrpSpPr/>
          <p:nvPr/>
        </p:nvGrpSpPr>
        <p:grpSpPr>
          <a:xfrm>
            <a:off x="1716514" y="3650352"/>
            <a:ext cx="366364" cy="367290"/>
            <a:chOff x="-61354875" y="4101525"/>
            <a:chExt cx="316650" cy="317450"/>
          </a:xfrm>
        </p:grpSpPr>
        <p:sp>
          <p:nvSpPr>
            <p:cNvPr id="5399" name="Google Shape;5399;p63"/>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3"/>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1" name="Google Shape;5401;p63"/>
          <p:cNvGrpSpPr/>
          <p:nvPr/>
        </p:nvGrpSpPr>
        <p:grpSpPr>
          <a:xfrm>
            <a:off x="3932949" y="2742228"/>
            <a:ext cx="368157" cy="365699"/>
            <a:chOff x="-59470075" y="3308975"/>
            <a:chExt cx="318200" cy="316075"/>
          </a:xfrm>
        </p:grpSpPr>
        <p:sp>
          <p:nvSpPr>
            <p:cNvPr id="5402" name="Google Shape;5402;p63"/>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3"/>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3"/>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3"/>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3"/>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3"/>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3"/>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3"/>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3"/>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1" name="Google Shape;5411;p63"/>
          <p:cNvGrpSpPr/>
          <p:nvPr/>
        </p:nvGrpSpPr>
        <p:grpSpPr>
          <a:xfrm>
            <a:off x="1278379" y="1377933"/>
            <a:ext cx="367261" cy="364686"/>
            <a:chOff x="-64781025" y="3361050"/>
            <a:chExt cx="317425" cy="315200"/>
          </a:xfrm>
        </p:grpSpPr>
        <p:sp>
          <p:nvSpPr>
            <p:cNvPr id="5412" name="Google Shape;5412;p63"/>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3"/>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3"/>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3"/>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6" name="Google Shape;5416;p63"/>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3"/>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3"/>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9" name="Google Shape;5419;p63"/>
          <p:cNvGrpSpPr/>
          <p:nvPr/>
        </p:nvGrpSpPr>
        <p:grpSpPr>
          <a:xfrm>
            <a:off x="3482779" y="1819372"/>
            <a:ext cx="382765" cy="367810"/>
            <a:chOff x="-62890750" y="3747425"/>
            <a:chExt cx="330825" cy="317900"/>
          </a:xfrm>
        </p:grpSpPr>
        <p:sp>
          <p:nvSpPr>
            <p:cNvPr id="5420" name="Google Shape;5420;p63"/>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3"/>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3"/>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3"/>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3"/>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3"/>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3"/>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3"/>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3"/>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3"/>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3"/>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3"/>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3"/>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3"/>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4" name="Google Shape;5434;p63"/>
          <p:cNvGrpSpPr/>
          <p:nvPr/>
        </p:nvGrpSpPr>
        <p:grpSpPr>
          <a:xfrm>
            <a:off x="3490531" y="2249009"/>
            <a:ext cx="367261" cy="366364"/>
            <a:chOff x="-62884425" y="4111775"/>
            <a:chExt cx="317425" cy="316650"/>
          </a:xfrm>
        </p:grpSpPr>
        <p:sp>
          <p:nvSpPr>
            <p:cNvPr id="5435" name="Google Shape;5435;p63"/>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3"/>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7" name="Google Shape;5437;p63"/>
          <p:cNvGrpSpPr/>
          <p:nvPr/>
        </p:nvGrpSpPr>
        <p:grpSpPr>
          <a:xfrm>
            <a:off x="2163165" y="2745078"/>
            <a:ext cx="365438" cy="360001"/>
            <a:chOff x="-60991775" y="3376900"/>
            <a:chExt cx="315850" cy="311150"/>
          </a:xfrm>
        </p:grpSpPr>
        <p:sp>
          <p:nvSpPr>
            <p:cNvPr id="5438" name="Google Shape;5438;p63"/>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3"/>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3"/>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1" name="Google Shape;5441;p63"/>
          <p:cNvGrpSpPr/>
          <p:nvPr/>
        </p:nvGrpSpPr>
        <p:grpSpPr>
          <a:xfrm>
            <a:off x="2162702" y="3195942"/>
            <a:ext cx="366364" cy="359075"/>
            <a:chOff x="-60988625" y="3740800"/>
            <a:chExt cx="316650" cy="310350"/>
          </a:xfrm>
        </p:grpSpPr>
        <p:sp>
          <p:nvSpPr>
            <p:cNvPr id="5442" name="Google Shape;5442;p63"/>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3"/>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3"/>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5" name="Google Shape;5445;p63"/>
          <p:cNvGrpSpPr/>
          <p:nvPr/>
        </p:nvGrpSpPr>
        <p:grpSpPr>
          <a:xfrm>
            <a:off x="2162702" y="3651393"/>
            <a:ext cx="366364" cy="365207"/>
            <a:chOff x="-60987850" y="4100950"/>
            <a:chExt cx="316650" cy="315650"/>
          </a:xfrm>
        </p:grpSpPr>
        <p:sp>
          <p:nvSpPr>
            <p:cNvPr id="5446" name="Google Shape;5446;p63"/>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3"/>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3"/>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3"/>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3"/>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1" name="Google Shape;5451;p63"/>
          <p:cNvGrpSpPr/>
          <p:nvPr/>
        </p:nvGrpSpPr>
        <p:grpSpPr>
          <a:xfrm>
            <a:off x="3932486" y="3196853"/>
            <a:ext cx="369083" cy="357253"/>
            <a:chOff x="-59447250" y="3706150"/>
            <a:chExt cx="319000" cy="308775"/>
          </a:xfrm>
        </p:grpSpPr>
        <p:sp>
          <p:nvSpPr>
            <p:cNvPr id="5452" name="Google Shape;5452;p63"/>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3"/>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3"/>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3"/>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63"/>
          <p:cNvGrpSpPr/>
          <p:nvPr/>
        </p:nvGrpSpPr>
        <p:grpSpPr>
          <a:xfrm>
            <a:off x="1721214" y="1378164"/>
            <a:ext cx="368186" cy="364224"/>
            <a:chOff x="-64406125" y="3362225"/>
            <a:chExt cx="318225" cy="314800"/>
          </a:xfrm>
        </p:grpSpPr>
        <p:sp>
          <p:nvSpPr>
            <p:cNvPr id="5457" name="Google Shape;5457;p63"/>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3"/>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9" name="Google Shape;5459;p63"/>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0" name="Google Shape;5460;p63"/>
          <p:cNvGrpSpPr/>
          <p:nvPr/>
        </p:nvGrpSpPr>
        <p:grpSpPr>
          <a:xfrm>
            <a:off x="1721677" y="2249009"/>
            <a:ext cx="367261" cy="366364"/>
            <a:chOff x="-64410850" y="4094450"/>
            <a:chExt cx="317425" cy="316650"/>
          </a:xfrm>
        </p:grpSpPr>
        <p:sp>
          <p:nvSpPr>
            <p:cNvPr id="5461" name="Google Shape;5461;p63"/>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3"/>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3"/>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4" name="Google Shape;5464;p63"/>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5" name="Google Shape;5465;p63"/>
          <p:cNvGrpSpPr/>
          <p:nvPr/>
        </p:nvGrpSpPr>
        <p:grpSpPr>
          <a:xfrm>
            <a:off x="3943225" y="1819083"/>
            <a:ext cx="365467" cy="368389"/>
            <a:chOff x="-62516625" y="3743175"/>
            <a:chExt cx="315875" cy="318400"/>
          </a:xfrm>
        </p:grpSpPr>
        <p:sp>
          <p:nvSpPr>
            <p:cNvPr id="5466" name="Google Shape;5466;p63"/>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3"/>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8" name="Google Shape;5468;p63"/>
          <p:cNvGrpSpPr/>
          <p:nvPr/>
        </p:nvGrpSpPr>
        <p:grpSpPr>
          <a:xfrm>
            <a:off x="3950065" y="2269054"/>
            <a:ext cx="351786" cy="326274"/>
            <a:chOff x="-62511900" y="4129100"/>
            <a:chExt cx="304050" cy="282000"/>
          </a:xfrm>
        </p:grpSpPr>
        <p:sp>
          <p:nvSpPr>
            <p:cNvPr id="5469" name="Google Shape;5469;p63"/>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3"/>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3"/>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3"/>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3"/>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4" name="Google Shape;5474;p63"/>
          <p:cNvGrpSpPr/>
          <p:nvPr/>
        </p:nvGrpSpPr>
        <p:grpSpPr>
          <a:xfrm>
            <a:off x="2628187" y="2741448"/>
            <a:ext cx="310770" cy="367261"/>
            <a:chOff x="-60597975" y="3367475"/>
            <a:chExt cx="268600" cy="317425"/>
          </a:xfrm>
        </p:grpSpPr>
        <p:sp>
          <p:nvSpPr>
            <p:cNvPr id="5475" name="Google Shape;5475;p63"/>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3"/>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3"/>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3"/>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3"/>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0" name="Google Shape;5480;p63"/>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1" name="Google Shape;5481;p63"/>
          <p:cNvGrpSpPr/>
          <p:nvPr/>
        </p:nvGrpSpPr>
        <p:grpSpPr>
          <a:xfrm>
            <a:off x="2600390" y="3702764"/>
            <a:ext cx="366364" cy="262465"/>
            <a:chOff x="-60621600" y="4145650"/>
            <a:chExt cx="316650" cy="226850"/>
          </a:xfrm>
        </p:grpSpPr>
        <p:sp>
          <p:nvSpPr>
            <p:cNvPr id="5482" name="Google Shape;5482;p63"/>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3"/>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3"/>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5" name="Google Shape;5485;p63"/>
          <p:cNvGrpSpPr/>
          <p:nvPr/>
        </p:nvGrpSpPr>
        <p:grpSpPr>
          <a:xfrm>
            <a:off x="3937042" y="3651263"/>
            <a:ext cx="359972" cy="365467"/>
            <a:chOff x="-59400775" y="4084200"/>
            <a:chExt cx="311125" cy="315875"/>
          </a:xfrm>
        </p:grpSpPr>
        <p:sp>
          <p:nvSpPr>
            <p:cNvPr id="5486" name="Google Shape;5486;p63"/>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3"/>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3"/>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3"/>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3"/>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3"/>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2" name="Google Shape;5492;p63"/>
          <p:cNvGrpSpPr/>
          <p:nvPr/>
        </p:nvGrpSpPr>
        <p:grpSpPr>
          <a:xfrm>
            <a:off x="2161136" y="1377094"/>
            <a:ext cx="365438" cy="366364"/>
            <a:chOff x="-64044600" y="3360375"/>
            <a:chExt cx="315850" cy="316650"/>
          </a:xfrm>
        </p:grpSpPr>
        <p:sp>
          <p:nvSpPr>
            <p:cNvPr id="5493" name="Google Shape;5493;p63"/>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3"/>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3"/>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6" name="Google Shape;5496;p63"/>
          <p:cNvGrpSpPr/>
          <p:nvPr/>
        </p:nvGrpSpPr>
        <p:grpSpPr>
          <a:xfrm>
            <a:off x="2187559" y="1819647"/>
            <a:ext cx="312592" cy="367261"/>
            <a:chOff x="-64022550" y="3727425"/>
            <a:chExt cx="270175" cy="317425"/>
          </a:xfrm>
        </p:grpSpPr>
        <p:sp>
          <p:nvSpPr>
            <p:cNvPr id="5497" name="Google Shape;5497;p63"/>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3"/>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3"/>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0" name="Google Shape;5500;p63"/>
          <p:cNvGrpSpPr/>
          <p:nvPr/>
        </p:nvGrpSpPr>
        <p:grpSpPr>
          <a:xfrm>
            <a:off x="2211697" y="2248547"/>
            <a:ext cx="264317" cy="367290"/>
            <a:chOff x="-64001300" y="4093650"/>
            <a:chExt cx="228450" cy="317450"/>
          </a:xfrm>
        </p:grpSpPr>
        <p:sp>
          <p:nvSpPr>
            <p:cNvPr id="5501" name="Google Shape;5501;p63"/>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3"/>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3"/>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3"/>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5" name="Google Shape;5505;p63"/>
          <p:cNvGrpSpPr/>
          <p:nvPr/>
        </p:nvGrpSpPr>
        <p:grpSpPr>
          <a:xfrm>
            <a:off x="830701" y="2741838"/>
            <a:ext cx="359972" cy="366480"/>
            <a:chOff x="-62148800" y="3377700"/>
            <a:chExt cx="311125" cy="316750"/>
          </a:xfrm>
        </p:grpSpPr>
        <p:sp>
          <p:nvSpPr>
            <p:cNvPr id="5506" name="Google Shape;5506;p63"/>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3"/>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8" name="Google Shape;5508;p63"/>
          <p:cNvGrpSpPr/>
          <p:nvPr/>
        </p:nvGrpSpPr>
        <p:grpSpPr>
          <a:xfrm>
            <a:off x="826608" y="3191835"/>
            <a:ext cx="368157" cy="367290"/>
            <a:chOff x="-62154300" y="3743950"/>
            <a:chExt cx="318200" cy="317450"/>
          </a:xfrm>
        </p:grpSpPr>
        <p:sp>
          <p:nvSpPr>
            <p:cNvPr id="5509" name="Google Shape;5509;p63"/>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3"/>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1" name="Google Shape;5511;p63"/>
          <p:cNvGrpSpPr/>
          <p:nvPr/>
        </p:nvGrpSpPr>
        <p:grpSpPr>
          <a:xfrm>
            <a:off x="826594" y="3650815"/>
            <a:ext cx="368186" cy="366364"/>
            <a:chOff x="-62151950" y="4111775"/>
            <a:chExt cx="318225" cy="316650"/>
          </a:xfrm>
        </p:grpSpPr>
        <p:sp>
          <p:nvSpPr>
            <p:cNvPr id="5512" name="Google Shape;5512;p63"/>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3"/>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3"/>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3"/>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6" name="Google Shape;5516;p63"/>
          <p:cNvGrpSpPr/>
          <p:nvPr/>
        </p:nvGrpSpPr>
        <p:grpSpPr>
          <a:xfrm>
            <a:off x="3045218" y="2741361"/>
            <a:ext cx="368157" cy="367434"/>
            <a:chOff x="-60254550" y="3367325"/>
            <a:chExt cx="318200" cy="317575"/>
          </a:xfrm>
        </p:grpSpPr>
        <p:sp>
          <p:nvSpPr>
            <p:cNvPr id="5517" name="Google Shape;5517;p63"/>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3"/>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3"/>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3"/>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1" name="Google Shape;5521;p63"/>
          <p:cNvGrpSpPr/>
          <p:nvPr/>
        </p:nvGrpSpPr>
        <p:grpSpPr>
          <a:xfrm>
            <a:off x="3046115" y="3192355"/>
            <a:ext cx="366364" cy="366248"/>
            <a:chOff x="-60255350" y="3733825"/>
            <a:chExt cx="316650" cy="316550"/>
          </a:xfrm>
        </p:grpSpPr>
        <p:sp>
          <p:nvSpPr>
            <p:cNvPr id="5522" name="Google Shape;5522;p63"/>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3"/>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3"/>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3"/>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3"/>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3"/>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3"/>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9" name="Google Shape;5529;p63"/>
          <p:cNvGrpSpPr/>
          <p:nvPr/>
        </p:nvGrpSpPr>
        <p:grpSpPr>
          <a:xfrm>
            <a:off x="3073912" y="3651263"/>
            <a:ext cx="310770" cy="365467"/>
            <a:chOff x="-60232500" y="4101525"/>
            <a:chExt cx="268600" cy="315875"/>
          </a:xfrm>
        </p:grpSpPr>
        <p:sp>
          <p:nvSpPr>
            <p:cNvPr id="5530" name="Google Shape;5530;p63"/>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3"/>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32" name="Google Shape;5532;p63"/>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3" name="Google Shape;5533;p63"/>
          <p:cNvGrpSpPr/>
          <p:nvPr/>
        </p:nvGrpSpPr>
        <p:grpSpPr>
          <a:xfrm>
            <a:off x="2606912" y="1377094"/>
            <a:ext cx="368186" cy="366364"/>
            <a:chOff x="-63679950" y="3360375"/>
            <a:chExt cx="318225" cy="316650"/>
          </a:xfrm>
        </p:grpSpPr>
        <p:sp>
          <p:nvSpPr>
            <p:cNvPr id="5534" name="Google Shape;5534;p63"/>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3"/>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3"/>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3"/>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38" name="Google Shape;5538;p63"/>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9" name="Google Shape;5539;p63"/>
          <p:cNvGrpSpPr/>
          <p:nvPr/>
        </p:nvGrpSpPr>
        <p:grpSpPr>
          <a:xfrm>
            <a:off x="2605539" y="2248431"/>
            <a:ext cx="370934" cy="367521"/>
            <a:chOff x="-63679950" y="4093450"/>
            <a:chExt cx="320600" cy="317650"/>
          </a:xfrm>
        </p:grpSpPr>
        <p:sp>
          <p:nvSpPr>
            <p:cNvPr id="5540" name="Google Shape;5540;p63"/>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3"/>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3"/>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3" name="Google Shape;5543;p63"/>
          <p:cNvGrpSpPr/>
          <p:nvPr/>
        </p:nvGrpSpPr>
        <p:grpSpPr>
          <a:xfrm>
            <a:off x="1265656" y="2741433"/>
            <a:ext cx="366364" cy="367290"/>
            <a:chOff x="-61784125" y="3377700"/>
            <a:chExt cx="316650" cy="317450"/>
          </a:xfrm>
        </p:grpSpPr>
        <p:sp>
          <p:nvSpPr>
            <p:cNvPr id="5544" name="Google Shape;5544;p63"/>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3"/>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3"/>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3"/>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3"/>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3"/>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3"/>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1" name="Google Shape;5551;p63"/>
          <p:cNvGrpSpPr/>
          <p:nvPr/>
        </p:nvGrpSpPr>
        <p:grpSpPr>
          <a:xfrm>
            <a:off x="1265656" y="3191835"/>
            <a:ext cx="366364" cy="367290"/>
            <a:chOff x="-61783350" y="3743950"/>
            <a:chExt cx="316650" cy="317450"/>
          </a:xfrm>
        </p:grpSpPr>
        <p:sp>
          <p:nvSpPr>
            <p:cNvPr id="5552" name="Google Shape;5552;p63"/>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3"/>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54" name="Google Shape;5554;p63"/>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3"/>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3"/>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7" name="Google Shape;5557;p63"/>
          <p:cNvGrpSpPr/>
          <p:nvPr/>
        </p:nvGrpSpPr>
        <p:grpSpPr>
          <a:xfrm>
            <a:off x="3487080" y="3651668"/>
            <a:ext cx="369112" cy="364657"/>
            <a:chOff x="-59869425" y="4102225"/>
            <a:chExt cx="319025" cy="315175"/>
          </a:xfrm>
        </p:grpSpPr>
        <p:sp>
          <p:nvSpPr>
            <p:cNvPr id="5558" name="Google Shape;5558;p63"/>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3"/>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3"/>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3"/>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2" name="Google Shape;5562;p63"/>
          <p:cNvGrpSpPr/>
          <p:nvPr/>
        </p:nvGrpSpPr>
        <p:grpSpPr>
          <a:xfrm>
            <a:off x="2605883" y="4120490"/>
            <a:ext cx="366364" cy="365467"/>
            <a:chOff x="-59029025" y="3711650"/>
            <a:chExt cx="316650" cy="315875"/>
          </a:xfrm>
        </p:grpSpPr>
        <p:sp>
          <p:nvSpPr>
            <p:cNvPr id="5563" name="Google Shape;5563;p63"/>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3"/>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3"/>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3"/>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3"/>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3"/>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3"/>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0" name="Google Shape;5570;p63"/>
          <p:cNvGrpSpPr/>
          <p:nvPr/>
        </p:nvGrpSpPr>
        <p:grpSpPr>
          <a:xfrm>
            <a:off x="4841373" y="1398014"/>
            <a:ext cx="351940" cy="348188"/>
            <a:chOff x="581525" y="3254850"/>
            <a:chExt cx="297750" cy="294575"/>
          </a:xfrm>
        </p:grpSpPr>
        <p:sp>
          <p:nvSpPr>
            <p:cNvPr id="5571" name="Google Shape;5571;p63"/>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3"/>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3"/>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4" name="Google Shape;5574;p63"/>
          <p:cNvGrpSpPr/>
          <p:nvPr/>
        </p:nvGrpSpPr>
        <p:grpSpPr>
          <a:xfrm>
            <a:off x="4840442" y="1836950"/>
            <a:ext cx="353802" cy="351497"/>
            <a:chOff x="580725" y="3617925"/>
            <a:chExt cx="299325" cy="297375"/>
          </a:xfrm>
        </p:grpSpPr>
        <p:sp>
          <p:nvSpPr>
            <p:cNvPr id="5575" name="Google Shape;5575;p63"/>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3"/>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3"/>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3"/>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3"/>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0" name="Google Shape;5580;p63"/>
          <p:cNvGrpSpPr/>
          <p:nvPr/>
        </p:nvGrpSpPr>
        <p:grpSpPr>
          <a:xfrm>
            <a:off x="4842304" y="2284140"/>
            <a:ext cx="350079" cy="350079"/>
            <a:chOff x="583100" y="3982600"/>
            <a:chExt cx="296175" cy="296175"/>
          </a:xfrm>
        </p:grpSpPr>
        <p:sp>
          <p:nvSpPr>
            <p:cNvPr id="5581" name="Google Shape;5581;p63"/>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3"/>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3"/>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3"/>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3"/>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3"/>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3"/>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8" name="Google Shape;5588;p63"/>
          <p:cNvGrpSpPr/>
          <p:nvPr/>
        </p:nvGrpSpPr>
        <p:grpSpPr>
          <a:xfrm>
            <a:off x="7074918" y="1397764"/>
            <a:ext cx="307231" cy="348690"/>
            <a:chOff x="2423775" y="3226875"/>
            <a:chExt cx="259925" cy="295000"/>
          </a:xfrm>
        </p:grpSpPr>
        <p:sp>
          <p:nvSpPr>
            <p:cNvPr id="5589" name="Google Shape;5589;p63"/>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3"/>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3"/>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2" name="Google Shape;5592;p63"/>
          <p:cNvGrpSpPr/>
          <p:nvPr/>
        </p:nvGrpSpPr>
        <p:grpSpPr>
          <a:xfrm>
            <a:off x="7052106" y="1839049"/>
            <a:ext cx="352857" cy="347301"/>
            <a:chOff x="2404875" y="3592725"/>
            <a:chExt cx="298525" cy="293825"/>
          </a:xfrm>
        </p:grpSpPr>
        <p:sp>
          <p:nvSpPr>
            <p:cNvPr id="5593" name="Google Shape;5593;p63"/>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3"/>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3"/>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6" name="Google Shape;5596;p63"/>
          <p:cNvGrpSpPr/>
          <p:nvPr/>
        </p:nvGrpSpPr>
        <p:grpSpPr>
          <a:xfrm>
            <a:off x="7053036" y="2284614"/>
            <a:ext cx="350995" cy="349133"/>
            <a:chOff x="2404875" y="3955825"/>
            <a:chExt cx="296950" cy="295375"/>
          </a:xfrm>
        </p:grpSpPr>
        <p:sp>
          <p:nvSpPr>
            <p:cNvPr id="5597" name="Google Shape;5597;p63"/>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3"/>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3"/>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3"/>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1" name="Google Shape;5601;p63"/>
          <p:cNvGrpSpPr/>
          <p:nvPr/>
        </p:nvGrpSpPr>
        <p:grpSpPr>
          <a:xfrm>
            <a:off x="5747016" y="2748808"/>
            <a:ext cx="349163" cy="350079"/>
            <a:chOff x="4263650" y="3235150"/>
            <a:chExt cx="295400" cy="296175"/>
          </a:xfrm>
        </p:grpSpPr>
        <p:sp>
          <p:nvSpPr>
            <p:cNvPr id="5602" name="Google Shape;5602;p63"/>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3"/>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3"/>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3"/>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3"/>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7" name="Google Shape;5607;p63"/>
          <p:cNvGrpSpPr/>
          <p:nvPr/>
        </p:nvGrpSpPr>
        <p:grpSpPr>
          <a:xfrm>
            <a:off x="5744696" y="3207969"/>
            <a:ext cx="353802" cy="327739"/>
            <a:chOff x="4266025" y="3609275"/>
            <a:chExt cx="299325" cy="277275"/>
          </a:xfrm>
        </p:grpSpPr>
        <p:sp>
          <p:nvSpPr>
            <p:cNvPr id="5608" name="Google Shape;5608;p63"/>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3"/>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0" name="Google Shape;5610;p63"/>
          <p:cNvGrpSpPr/>
          <p:nvPr/>
        </p:nvGrpSpPr>
        <p:grpSpPr>
          <a:xfrm>
            <a:off x="5745154" y="3673356"/>
            <a:ext cx="352886" cy="349133"/>
            <a:chOff x="4263650" y="3963700"/>
            <a:chExt cx="298550" cy="295375"/>
          </a:xfrm>
        </p:grpSpPr>
        <p:sp>
          <p:nvSpPr>
            <p:cNvPr id="5611" name="Google Shape;5611;p63"/>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3"/>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3"/>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3"/>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3"/>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3"/>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3"/>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8" name="Google Shape;5618;p63"/>
          <p:cNvGrpSpPr/>
          <p:nvPr/>
        </p:nvGrpSpPr>
        <p:grpSpPr>
          <a:xfrm>
            <a:off x="8023491" y="2748809"/>
            <a:ext cx="226264" cy="350079"/>
            <a:chOff x="6164975" y="3211525"/>
            <a:chExt cx="191425" cy="296175"/>
          </a:xfrm>
        </p:grpSpPr>
        <p:sp>
          <p:nvSpPr>
            <p:cNvPr id="5619" name="Google Shape;5619;p63"/>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3"/>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3"/>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3"/>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3"/>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3"/>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3"/>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6" name="Google Shape;5626;p63"/>
          <p:cNvGrpSpPr/>
          <p:nvPr/>
        </p:nvGrpSpPr>
        <p:grpSpPr>
          <a:xfrm>
            <a:off x="5285528" y="1397084"/>
            <a:ext cx="352886" cy="350049"/>
            <a:chOff x="946175" y="3253275"/>
            <a:chExt cx="298550" cy="296150"/>
          </a:xfrm>
        </p:grpSpPr>
        <p:sp>
          <p:nvSpPr>
            <p:cNvPr id="5627" name="Google Shape;5627;p63"/>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3"/>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3"/>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3"/>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3"/>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2" name="Google Shape;5632;p63"/>
          <p:cNvGrpSpPr/>
          <p:nvPr/>
        </p:nvGrpSpPr>
        <p:grpSpPr>
          <a:xfrm>
            <a:off x="5286459" y="1839048"/>
            <a:ext cx="351024" cy="347301"/>
            <a:chOff x="946175" y="3619500"/>
            <a:chExt cx="296975" cy="293825"/>
          </a:xfrm>
        </p:grpSpPr>
        <p:sp>
          <p:nvSpPr>
            <p:cNvPr id="5633" name="Google Shape;5633;p63"/>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3"/>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3"/>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3"/>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3"/>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3"/>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9" name="Google Shape;5639;p63"/>
          <p:cNvGrpSpPr/>
          <p:nvPr/>
        </p:nvGrpSpPr>
        <p:grpSpPr>
          <a:xfrm>
            <a:off x="5286001" y="2283682"/>
            <a:ext cx="351940" cy="350995"/>
            <a:chOff x="944600" y="3981825"/>
            <a:chExt cx="297750" cy="296950"/>
          </a:xfrm>
        </p:grpSpPr>
        <p:sp>
          <p:nvSpPr>
            <p:cNvPr id="5640" name="Google Shape;5640;p63"/>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3"/>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3"/>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3"/>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4" name="Google Shape;5644;p63"/>
          <p:cNvGrpSpPr/>
          <p:nvPr/>
        </p:nvGrpSpPr>
        <p:grpSpPr>
          <a:xfrm>
            <a:off x="7502937" y="1397542"/>
            <a:ext cx="350079" cy="349133"/>
            <a:chOff x="2768750" y="3227275"/>
            <a:chExt cx="296175" cy="295375"/>
          </a:xfrm>
        </p:grpSpPr>
        <p:sp>
          <p:nvSpPr>
            <p:cNvPr id="5645" name="Google Shape;5645;p63"/>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3"/>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3"/>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3"/>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3"/>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3"/>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3"/>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3"/>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63"/>
          <p:cNvGrpSpPr/>
          <p:nvPr/>
        </p:nvGrpSpPr>
        <p:grpSpPr>
          <a:xfrm>
            <a:off x="7523888" y="1838414"/>
            <a:ext cx="308177" cy="348572"/>
            <a:chOff x="2786075" y="3591800"/>
            <a:chExt cx="260725" cy="294900"/>
          </a:xfrm>
        </p:grpSpPr>
        <p:sp>
          <p:nvSpPr>
            <p:cNvPr id="5654" name="Google Shape;5654;p63"/>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3"/>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3"/>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3"/>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3"/>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9" name="Google Shape;5659;p63"/>
          <p:cNvGrpSpPr/>
          <p:nvPr/>
        </p:nvGrpSpPr>
        <p:grpSpPr>
          <a:xfrm>
            <a:off x="7564387" y="2284141"/>
            <a:ext cx="227180" cy="350079"/>
            <a:chOff x="2819150" y="3955025"/>
            <a:chExt cx="192200" cy="296175"/>
          </a:xfrm>
        </p:grpSpPr>
        <p:sp>
          <p:nvSpPr>
            <p:cNvPr id="5660" name="Google Shape;5660;p63"/>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3"/>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3"/>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3"/>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4" name="Google Shape;5664;p63"/>
          <p:cNvGrpSpPr/>
          <p:nvPr/>
        </p:nvGrpSpPr>
        <p:grpSpPr>
          <a:xfrm>
            <a:off x="6188160" y="2749739"/>
            <a:ext cx="349133" cy="348217"/>
            <a:chOff x="4629125" y="3235150"/>
            <a:chExt cx="295375" cy="294600"/>
          </a:xfrm>
        </p:grpSpPr>
        <p:sp>
          <p:nvSpPr>
            <p:cNvPr id="5665" name="Google Shape;5665;p63"/>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3"/>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3"/>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3"/>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3"/>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0" name="Google Shape;5670;p63"/>
          <p:cNvGrpSpPr/>
          <p:nvPr/>
        </p:nvGrpSpPr>
        <p:grpSpPr>
          <a:xfrm>
            <a:off x="6188145" y="3197272"/>
            <a:ext cx="349163" cy="349133"/>
            <a:chOff x="4628325" y="3599825"/>
            <a:chExt cx="295400" cy="295375"/>
          </a:xfrm>
        </p:grpSpPr>
        <p:sp>
          <p:nvSpPr>
            <p:cNvPr id="5671" name="Google Shape;5671;p63"/>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3"/>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3"/>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3"/>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3"/>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3"/>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3"/>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3"/>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3"/>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3"/>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3"/>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3"/>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3" name="Google Shape;5683;p63"/>
          <p:cNvGrpSpPr/>
          <p:nvPr/>
        </p:nvGrpSpPr>
        <p:grpSpPr>
          <a:xfrm>
            <a:off x="6209096" y="3672883"/>
            <a:ext cx="307261" cy="350079"/>
            <a:chOff x="4645650" y="3962900"/>
            <a:chExt cx="259950" cy="296175"/>
          </a:xfrm>
        </p:grpSpPr>
        <p:sp>
          <p:nvSpPr>
            <p:cNvPr id="5684" name="Google Shape;5684;p63"/>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3"/>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3"/>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3"/>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3"/>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3"/>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0" name="Google Shape;5690;p63"/>
          <p:cNvGrpSpPr/>
          <p:nvPr/>
        </p:nvGrpSpPr>
        <p:grpSpPr>
          <a:xfrm>
            <a:off x="7962056" y="3197745"/>
            <a:ext cx="349133" cy="348188"/>
            <a:chOff x="6143725" y="3582500"/>
            <a:chExt cx="295375" cy="294575"/>
          </a:xfrm>
        </p:grpSpPr>
        <p:sp>
          <p:nvSpPr>
            <p:cNvPr id="5691" name="Google Shape;5691;p63"/>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3"/>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3"/>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3"/>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3"/>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3"/>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3"/>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8" name="Google Shape;5698;p63"/>
          <p:cNvGrpSpPr/>
          <p:nvPr/>
        </p:nvGrpSpPr>
        <p:grpSpPr>
          <a:xfrm>
            <a:off x="5730883" y="1397084"/>
            <a:ext cx="350995" cy="350049"/>
            <a:chOff x="1310075" y="3253275"/>
            <a:chExt cx="296950" cy="296150"/>
          </a:xfrm>
        </p:grpSpPr>
        <p:sp>
          <p:nvSpPr>
            <p:cNvPr id="5699" name="Google Shape;5699;p63"/>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3"/>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3"/>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2" name="Google Shape;5702;p63"/>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3" name="Google Shape;5703;p63"/>
          <p:cNvGrpSpPr/>
          <p:nvPr/>
        </p:nvGrpSpPr>
        <p:grpSpPr>
          <a:xfrm>
            <a:off x="5730410" y="2283343"/>
            <a:ext cx="351941" cy="351675"/>
            <a:chOff x="1310075" y="3980250"/>
            <a:chExt cx="297750" cy="297525"/>
          </a:xfrm>
        </p:grpSpPr>
        <p:sp>
          <p:nvSpPr>
            <p:cNvPr id="5704" name="Google Shape;5704;p63"/>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3"/>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3"/>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3"/>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8" name="Google Shape;5708;p63"/>
          <p:cNvGrpSpPr/>
          <p:nvPr/>
        </p:nvGrpSpPr>
        <p:grpSpPr>
          <a:xfrm>
            <a:off x="7995198" y="1397542"/>
            <a:ext cx="266305" cy="349133"/>
            <a:chOff x="3167275" y="3227275"/>
            <a:chExt cx="225300" cy="295375"/>
          </a:xfrm>
        </p:grpSpPr>
        <p:sp>
          <p:nvSpPr>
            <p:cNvPr id="5709" name="Google Shape;5709;p63"/>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3"/>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3"/>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3"/>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3"/>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4" name="Google Shape;5714;p63"/>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5" name="Google Shape;5715;p63"/>
          <p:cNvGrpSpPr/>
          <p:nvPr/>
        </p:nvGrpSpPr>
        <p:grpSpPr>
          <a:xfrm>
            <a:off x="7952380" y="2284599"/>
            <a:ext cx="351940" cy="349163"/>
            <a:chOff x="3133425" y="3955025"/>
            <a:chExt cx="297750" cy="295400"/>
          </a:xfrm>
        </p:grpSpPr>
        <p:sp>
          <p:nvSpPr>
            <p:cNvPr id="5716" name="Google Shape;5716;p63"/>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3"/>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3"/>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9" name="Google Shape;5719;p63"/>
          <p:cNvGrpSpPr/>
          <p:nvPr/>
        </p:nvGrpSpPr>
        <p:grpSpPr>
          <a:xfrm>
            <a:off x="6632554" y="2748187"/>
            <a:ext cx="350079" cy="351320"/>
            <a:chOff x="4991425" y="3234750"/>
            <a:chExt cx="296175" cy="297225"/>
          </a:xfrm>
        </p:grpSpPr>
        <p:sp>
          <p:nvSpPr>
            <p:cNvPr id="5720" name="Google Shape;5720;p63"/>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3"/>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3"/>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3"/>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3"/>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3"/>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6" name="Google Shape;5726;p63"/>
          <p:cNvGrpSpPr/>
          <p:nvPr/>
        </p:nvGrpSpPr>
        <p:grpSpPr>
          <a:xfrm>
            <a:off x="6632554" y="3217750"/>
            <a:ext cx="350079" cy="308177"/>
            <a:chOff x="4991425" y="3617150"/>
            <a:chExt cx="296175" cy="260725"/>
          </a:xfrm>
        </p:grpSpPr>
        <p:sp>
          <p:nvSpPr>
            <p:cNvPr id="5727" name="Google Shape;5727;p63"/>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3"/>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3"/>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3"/>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3"/>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3"/>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3"/>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4" name="Google Shape;5734;p63"/>
          <p:cNvGrpSpPr/>
          <p:nvPr/>
        </p:nvGrpSpPr>
        <p:grpSpPr>
          <a:xfrm>
            <a:off x="6709827" y="3673341"/>
            <a:ext cx="195532" cy="349163"/>
            <a:chOff x="5056800" y="3962900"/>
            <a:chExt cx="165425" cy="295400"/>
          </a:xfrm>
        </p:grpSpPr>
        <p:sp>
          <p:nvSpPr>
            <p:cNvPr id="5735" name="Google Shape;5735;p63"/>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3"/>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3"/>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8" name="Google Shape;5738;p63"/>
          <p:cNvGrpSpPr/>
          <p:nvPr/>
        </p:nvGrpSpPr>
        <p:grpSpPr>
          <a:xfrm>
            <a:off x="7961125" y="3673357"/>
            <a:ext cx="350995" cy="349133"/>
            <a:chOff x="6168925" y="3936925"/>
            <a:chExt cx="296950" cy="295375"/>
          </a:xfrm>
        </p:grpSpPr>
        <p:sp>
          <p:nvSpPr>
            <p:cNvPr id="5739" name="Google Shape;5739;p63"/>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3"/>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3"/>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3"/>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3"/>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3"/>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5" name="Google Shape;5745;p63"/>
          <p:cNvGrpSpPr/>
          <p:nvPr/>
        </p:nvGrpSpPr>
        <p:grpSpPr>
          <a:xfrm>
            <a:off x="6174844" y="1390429"/>
            <a:ext cx="348188" cy="349133"/>
            <a:chOff x="1674750" y="3254050"/>
            <a:chExt cx="294575" cy="295375"/>
          </a:xfrm>
        </p:grpSpPr>
        <p:sp>
          <p:nvSpPr>
            <p:cNvPr id="5746" name="Google Shape;5746;p63"/>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3"/>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3"/>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9" name="Google Shape;5749;p63"/>
          <p:cNvGrpSpPr/>
          <p:nvPr/>
        </p:nvGrpSpPr>
        <p:grpSpPr>
          <a:xfrm>
            <a:off x="6189239" y="1838132"/>
            <a:ext cx="319347" cy="349133"/>
            <a:chOff x="1687350" y="3618725"/>
            <a:chExt cx="270175" cy="295375"/>
          </a:xfrm>
        </p:grpSpPr>
        <p:sp>
          <p:nvSpPr>
            <p:cNvPr id="5750" name="Google Shape;5750;p63"/>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3"/>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3"/>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3" name="Google Shape;5753;p63"/>
          <p:cNvGrpSpPr/>
          <p:nvPr/>
        </p:nvGrpSpPr>
        <p:grpSpPr>
          <a:xfrm>
            <a:off x="6172942" y="2284613"/>
            <a:ext cx="351940" cy="349133"/>
            <a:chOff x="1672375" y="3982600"/>
            <a:chExt cx="297750" cy="295375"/>
          </a:xfrm>
        </p:grpSpPr>
        <p:sp>
          <p:nvSpPr>
            <p:cNvPr id="5754" name="Google Shape;5754;p63"/>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3"/>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3"/>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7" name="Google Shape;5757;p63"/>
          <p:cNvGrpSpPr/>
          <p:nvPr/>
        </p:nvGrpSpPr>
        <p:grpSpPr>
          <a:xfrm>
            <a:off x="4864934" y="2748808"/>
            <a:ext cx="350079" cy="350079"/>
            <a:chOff x="3497300" y="3227275"/>
            <a:chExt cx="296175" cy="296175"/>
          </a:xfrm>
        </p:grpSpPr>
        <p:sp>
          <p:nvSpPr>
            <p:cNvPr id="5758" name="Google Shape;5758;p63"/>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3"/>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3"/>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3"/>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3"/>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3"/>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3"/>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3"/>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6" name="Google Shape;5766;p63"/>
          <p:cNvGrpSpPr/>
          <p:nvPr/>
        </p:nvGrpSpPr>
        <p:grpSpPr>
          <a:xfrm>
            <a:off x="4865407" y="3198203"/>
            <a:ext cx="349133" cy="347272"/>
            <a:chOff x="3497300" y="3591950"/>
            <a:chExt cx="295375" cy="293800"/>
          </a:xfrm>
        </p:grpSpPr>
        <p:sp>
          <p:nvSpPr>
            <p:cNvPr id="5767" name="Google Shape;5767;p63"/>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3"/>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3"/>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3"/>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3"/>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3"/>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3"/>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3"/>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5" name="Google Shape;5775;p63"/>
          <p:cNvGrpSpPr/>
          <p:nvPr/>
        </p:nvGrpSpPr>
        <p:grpSpPr>
          <a:xfrm>
            <a:off x="4865407" y="3673341"/>
            <a:ext cx="349133" cy="349163"/>
            <a:chOff x="3497300" y="3955025"/>
            <a:chExt cx="295375" cy="295400"/>
          </a:xfrm>
        </p:grpSpPr>
        <p:sp>
          <p:nvSpPr>
            <p:cNvPr id="5776" name="Google Shape;5776;p63"/>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3"/>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3"/>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9" name="Google Shape;5779;p63"/>
          <p:cNvGrpSpPr/>
          <p:nvPr/>
        </p:nvGrpSpPr>
        <p:grpSpPr>
          <a:xfrm>
            <a:off x="7089979" y="2749532"/>
            <a:ext cx="327739" cy="348631"/>
            <a:chOff x="5364750" y="3235150"/>
            <a:chExt cx="277275" cy="294950"/>
          </a:xfrm>
        </p:grpSpPr>
        <p:sp>
          <p:nvSpPr>
            <p:cNvPr id="5780" name="Google Shape;5780;p63"/>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3"/>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3"/>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3"/>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3"/>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3"/>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3"/>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3"/>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8" name="Google Shape;5788;p63"/>
          <p:cNvGrpSpPr/>
          <p:nvPr/>
        </p:nvGrpSpPr>
        <p:grpSpPr>
          <a:xfrm>
            <a:off x="7078337" y="3195868"/>
            <a:ext cx="351024" cy="351941"/>
            <a:chOff x="5355300" y="3598250"/>
            <a:chExt cx="296975" cy="297750"/>
          </a:xfrm>
        </p:grpSpPr>
        <p:sp>
          <p:nvSpPr>
            <p:cNvPr id="5789" name="Google Shape;5789;p63"/>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3"/>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3"/>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3"/>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3"/>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3"/>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3"/>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3"/>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7" name="Google Shape;5797;p63"/>
          <p:cNvGrpSpPr/>
          <p:nvPr/>
        </p:nvGrpSpPr>
        <p:grpSpPr>
          <a:xfrm>
            <a:off x="7082533" y="3734790"/>
            <a:ext cx="342632" cy="226264"/>
            <a:chOff x="5358450" y="4015675"/>
            <a:chExt cx="289875" cy="191425"/>
          </a:xfrm>
        </p:grpSpPr>
        <p:sp>
          <p:nvSpPr>
            <p:cNvPr id="5798" name="Google Shape;5798;p63"/>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3"/>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3"/>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3"/>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2" name="Google Shape;5802;p63"/>
          <p:cNvGrpSpPr/>
          <p:nvPr/>
        </p:nvGrpSpPr>
        <p:grpSpPr>
          <a:xfrm>
            <a:off x="6209015" y="4117322"/>
            <a:ext cx="351024" cy="325464"/>
            <a:chOff x="6543825" y="3202075"/>
            <a:chExt cx="296975" cy="275350"/>
          </a:xfrm>
        </p:grpSpPr>
        <p:sp>
          <p:nvSpPr>
            <p:cNvPr id="5803" name="Google Shape;5803;p63"/>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3"/>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3"/>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3"/>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3"/>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3"/>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3"/>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0" name="Google Shape;5810;p63"/>
          <p:cNvGrpSpPr/>
          <p:nvPr/>
        </p:nvGrpSpPr>
        <p:grpSpPr>
          <a:xfrm>
            <a:off x="6615996" y="1397069"/>
            <a:ext cx="350079" cy="350079"/>
            <a:chOff x="2037825" y="3254050"/>
            <a:chExt cx="296175" cy="296175"/>
          </a:xfrm>
        </p:grpSpPr>
        <p:sp>
          <p:nvSpPr>
            <p:cNvPr id="5811" name="Google Shape;5811;p63"/>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3"/>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3"/>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3"/>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3"/>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3"/>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7" name="Google Shape;5817;p63"/>
          <p:cNvGrpSpPr/>
          <p:nvPr/>
        </p:nvGrpSpPr>
        <p:grpSpPr>
          <a:xfrm>
            <a:off x="6614135" y="1838236"/>
            <a:ext cx="353802" cy="348926"/>
            <a:chOff x="2034675" y="3617925"/>
            <a:chExt cx="299325" cy="295200"/>
          </a:xfrm>
        </p:grpSpPr>
        <p:sp>
          <p:nvSpPr>
            <p:cNvPr id="5818" name="Google Shape;5818;p63"/>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3"/>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3"/>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3"/>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3"/>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3" name="Google Shape;5823;p63"/>
          <p:cNvGrpSpPr/>
          <p:nvPr/>
        </p:nvGrpSpPr>
        <p:grpSpPr>
          <a:xfrm>
            <a:off x="6615996" y="2284613"/>
            <a:ext cx="350079" cy="349133"/>
            <a:chOff x="2037825" y="3981825"/>
            <a:chExt cx="296175" cy="295375"/>
          </a:xfrm>
        </p:grpSpPr>
        <p:sp>
          <p:nvSpPr>
            <p:cNvPr id="5824" name="Google Shape;5824;p63"/>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3"/>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3"/>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7" name="Google Shape;5827;p63"/>
          <p:cNvGrpSpPr/>
          <p:nvPr/>
        </p:nvGrpSpPr>
        <p:grpSpPr>
          <a:xfrm>
            <a:off x="5301014" y="2780929"/>
            <a:ext cx="350079" cy="285837"/>
            <a:chOff x="3860400" y="3254050"/>
            <a:chExt cx="296175" cy="241825"/>
          </a:xfrm>
        </p:grpSpPr>
        <p:sp>
          <p:nvSpPr>
            <p:cNvPr id="5828" name="Google Shape;5828;p63"/>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3"/>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3"/>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3"/>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3"/>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3"/>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3"/>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5" name="Google Shape;5835;p63"/>
          <p:cNvGrpSpPr/>
          <p:nvPr/>
        </p:nvGrpSpPr>
        <p:grpSpPr>
          <a:xfrm>
            <a:off x="5300541" y="3196800"/>
            <a:ext cx="351024" cy="350079"/>
            <a:chOff x="3859600" y="3591950"/>
            <a:chExt cx="296975" cy="296175"/>
          </a:xfrm>
        </p:grpSpPr>
        <p:sp>
          <p:nvSpPr>
            <p:cNvPr id="5836" name="Google Shape;5836;p63"/>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3"/>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3"/>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9" name="Google Shape;5839;p63"/>
          <p:cNvGrpSpPr/>
          <p:nvPr/>
        </p:nvGrpSpPr>
        <p:grpSpPr>
          <a:xfrm>
            <a:off x="5301014" y="3672883"/>
            <a:ext cx="350079" cy="350079"/>
            <a:chOff x="3860400" y="3955025"/>
            <a:chExt cx="296175" cy="296175"/>
          </a:xfrm>
        </p:grpSpPr>
        <p:sp>
          <p:nvSpPr>
            <p:cNvPr id="5840" name="Google Shape;5840;p63"/>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3"/>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3"/>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3"/>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3"/>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5" name="Google Shape;5845;p63"/>
          <p:cNvGrpSpPr/>
          <p:nvPr/>
        </p:nvGrpSpPr>
        <p:grpSpPr>
          <a:xfrm>
            <a:off x="7516230" y="2749281"/>
            <a:ext cx="355664" cy="349133"/>
            <a:chOff x="5716825" y="3235950"/>
            <a:chExt cx="300900" cy="295375"/>
          </a:xfrm>
        </p:grpSpPr>
        <p:sp>
          <p:nvSpPr>
            <p:cNvPr id="5846" name="Google Shape;5846;p63"/>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3"/>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3"/>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3"/>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0" name="Google Shape;5850;p63"/>
          <p:cNvGrpSpPr/>
          <p:nvPr/>
        </p:nvGrpSpPr>
        <p:grpSpPr>
          <a:xfrm>
            <a:off x="7529261" y="3207969"/>
            <a:ext cx="329601" cy="327739"/>
            <a:chOff x="5727850" y="3609275"/>
            <a:chExt cx="278850" cy="277275"/>
          </a:xfrm>
        </p:grpSpPr>
        <p:sp>
          <p:nvSpPr>
            <p:cNvPr id="5851" name="Google Shape;5851;p63"/>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3"/>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3"/>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3"/>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3"/>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6" name="Google Shape;5856;p63"/>
          <p:cNvGrpSpPr/>
          <p:nvPr/>
        </p:nvGrpSpPr>
        <p:grpSpPr>
          <a:xfrm>
            <a:off x="7540446" y="3673356"/>
            <a:ext cx="307231" cy="349133"/>
            <a:chOff x="5736525" y="3963700"/>
            <a:chExt cx="259925" cy="295375"/>
          </a:xfrm>
        </p:grpSpPr>
        <p:sp>
          <p:nvSpPr>
            <p:cNvPr id="5857" name="Google Shape;5857;p63"/>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3"/>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3"/>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3"/>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3"/>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3"/>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3"/>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4" name="Google Shape;5864;p63"/>
          <p:cNvGrpSpPr/>
          <p:nvPr/>
        </p:nvGrpSpPr>
        <p:grpSpPr>
          <a:xfrm>
            <a:off x="6632026" y="4122683"/>
            <a:ext cx="351024" cy="350079"/>
            <a:chOff x="6553275" y="3604550"/>
            <a:chExt cx="296975" cy="296175"/>
          </a:xfrm>
        </p:grpSpPr>
        <p:sp>
          <p:nvSpPr>
            <p:cNvPr id="5865" name="Google Shape;5865;p63"/>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3"/>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3"/>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3"/>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3"/>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3"/>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1" name="Google Shape;5871;p63"/>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5872" name="Google Shape;5872;p63"/>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5876" name="Shape 5876"/>
        <p:cNvGrpSpPr/>
        <p:nvPr/>
      </p:nvGrpSpPr>
      <p:grpSpPr>
        <a:xfrm>
          <a:off x="0" y="0"/>
          <a:ext cx="0" cy="0"/>
          <a:chOff x="0" y="0"/>
          <a:chExt cx="0" cy="0"/>
        </a:xfrm>
      </p:grpSpPr>
      <p:grpSp>
        <p:nvGrpSpPr>
          <p:cNvPr id="5877" name="Google Shape;5877;p64"/>
          <p:cNvGrpSpPr/>
          <p:nvPr/>
        </p:nvGrpSpPr>
        <p:grpSpPr>
          <a:xfrm>
            <a:off x="859032" y="1380546"/>
            <a:ext cx="294401" cy="353645"/>
            <a:chOff x="-35814600" y="3202075"/>
            <a:chExt cx="242625" cy="291450"/>
          </a:xfrm>
        </p:grpSpPr>
        <p:sp>
          <p:nvSpPr>
            <p:cNvPr id="5878" name="Google Shape;5878;p64"/>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4"/>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4"/>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4"/>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4"/>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4"/>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4"/>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5" name="Google Shape;5885;p64"/>
          <p:cNvGrpSpPr/>
          <p:nvPr/>
        </p:nvGrpSpPr>
        <p:grpSpPr>
          <a:xfrm>
            <a:off x="829410" y="1821466"/>
            <a:ext cx="353645" cy="353888"/>
            <a:chOff x="-35839800" y="3561025"/>
            <a:chExt cx="291450" cy="291650"/>
          </a:xfrm>
        </p:grpSpPr>
        <p:sp>
          <p:nvSpPr>
            <p:cNvPr id="5886" name="Google Shape;5886;p64"/>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4"/>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4"/>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4"/>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4"/>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4"/>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4"/>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3" name="Google Shape;5893;p64"/>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4" name="Google Shape;5894;p64"/>
          <p:cNvGrpSpPr/>
          <p:nvPr/>
        </p:nvGrpSpPr>
        <p:grpSpPr>
          <a:xfrm>
            <a:off x="3066955" y="1380546"/>
            <a:ext cx="353645" cy="353645"/>
            <a:chOff x="-34003850" y="3227275"/>
            <a:chExt cx="291450" cy="291450"/>
          </a:xfrm>
        </p:grpSpPr>
        <p:sp>
          <p:nvSpPr>
            <p:cNvPr id="5895" name="Google Shape;5895;p64"/>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4"/>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4"/>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4"/>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4"/>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0" name="Google Shape;5900;p64"/>
          <p:cNvGrpSpPr/>
          <p:nvPr/>
        </p:nvGrpSpPr>
        <p:grpSpPr>
          <a:xfrm>
            <a:off x="3066485" y="1821238"/>
            <a:ext cx="354586" cy="354343"/>
            <a:chOff x="-34004625" y="3585850"/>
            <a:chExt cx="292225" cy="292025"/>
          </a:xfrm>
        </p:grpSpPr>
        <p:sp>
          <p:nvSpPr>
            <p:cNvPr id="5901" name="Google Shape;5901;p64"/>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4"/>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4"/>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4"/>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4"/>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6" name="Google Shape;5906;p64"/>
          <p:cNvGrpSpPr/>
          <p:nvPr/>
        </p:nvGrpSpPr>
        <p:grpSpPr>
          <a:xfrm>
            <a:off x="3066000" y="2256439"/>
            <a:ext cx="355557" cy="354616"/>
            <a:chOff x="-34005425" y="3945575"/>
            <a:chExt cx="293025" cy="292250"/>
          </a:xfrm>
        </p:grpSpPr>
        <p:sp>
          <p:nvSpPr>
            <p:cNvPr id="5907" name="Google Shape;5907;p64"/>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4"/>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4"/>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0" name="Google Shape;5910;p64"/>
          <p:cNvGrpSpPr/>
          <p:nvPr/>
        </p:nvGrpSpPr>
        <p:grpSpPr>
          <a:xfrm>
            <a:off x="1713099" y="2729615"/>
            <a:ext cx="358408" cy="355557"/>
            <a:chOff x="-32174975" y="3192625"/>
            <a:chExt cx="295375" cy="293025"/>
          </a:xfrm>
        </p:grpSpPr>
        <p:sp>
          <p:nvSpPr>
            <p:cNvPr id="5911" name="Google Shape;5911;p64"/>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4"/>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4"/>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4"/>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5" name="Google Shape;5915;p64"/>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4"/>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7" name="Google Shape;5917;p64"/>
          <p:cNvGrpSpPr/>
          <p:nvPr/>
        </p:nvGrpSpPr>
        <p:grpSpPr>
          <a:xfrm>
            <a:off x="3952249" y="2730570"/>
            <a:ext cx="354586" cy="353645"/>
            <a:chOff x="-30345325" y="3184750"/>
            <a:chExt cx="292225" cy="291450"/>
          </a:xfrm>
        </p:grpSpPr>
        <p:sp>
          <p:nvSpPr>
            <p:cNvPr id="5918" name="Google Shape;5918;p64"/>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4"/>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4"/>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4"/>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4"/>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3" name="Google Shape;5923;p64"/>
          <p:cNvGrpSpPr/>
          <p:nvPr/>
        </p:nvGrpSpPr>
        <p:grpSpPr>
          <a:xfrm>
            <a:off x="1277001" y="1380546"/>
            <a:ext cx="353645" cy="353645"/>
            <a:chOff x="-35481425" y="3202075"/>
            <a:chExt cx="291450" cy="291450"/>
          </a:xfrm>
        </p:grpSpPr>
        <p:sp>
          <p:nvSpPr>
            <p:cNvPr id="5924" name="Google Shape;5924;p64"/>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4"/>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4"/>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4"/>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4"/>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4"/>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4"/>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1" name="Google Shape;5931;p64"/>
          <p:cNvGrpSpPr/>
          <p:nvPr/>
        </p:nvGrpSpPr>
        <p:grpSpPr>
          <a:xfrm>
            <a:off x="1276531" y="1822072"/>
            <a:ext cx="354586" cy="352675"/>
            <a:chOff x="-35482200" y="3561225"/>
            <a:chExt cx="292225" cy="290650"/>
          </a:xfrm>
        </p:grpSpPr>
        <p:sp>
          <p:nvSpPr>
            <p:cNvPr id="5932" name="Google Shape;5932;p64"/>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4"/>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4"/>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5" name="Google Shape;5935;p64"/>
          <p:cNvGrpSpPr/>
          <p:nvPr/>
        </p:nvGrpSpPr>
        <p:grpSpPr>
          <a:xfrm>
            <a:off x="1277001" y="2256940"/>
            <a:ext cx="353645" cy="353615"/>
            <a:chOff x="-35481425" y="3919600"/>
            <a:chExt cx="291450" cy="291425"/>
          </a:xfrm>
        </p:grpSpPr>
        <p:sp>
          <p:nvSpPr>
            <p:cNvPr id="5936" name="Google Shape;5936;p64"/>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4"/>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4"/>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4"/>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4"/>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4"/>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4"/>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4"/>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4" name="Google Shape;5944;p64"/>
          <p:cNvGrpSpPr/>
          <p:nvPr/>
        </p:nvGrpSpPr>
        <p:grpSpPr>
          <a:xfrm>
            <a:off x="3512636" y="1381031"/>
            <a:ext cx="357468" cy="352675"/>
            <a:chOff x="-33645475" y="3228075"/>
            <a:chExt cx="294600" cy="290650"/>
          </a:xfrm>
        </p:grpSpPr>
        <p:sp>
          <p:nvSpPr>
            <p:cNvPr id="5945" name="Google Shape;5945;p64"/>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4"/>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4"/>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4"/>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4"/>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4"/>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4"/>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2" name="Google Shape;5952;p64"/>
          <p:cNvGrpSpPr/>
          <p:nvPr/>
        </p:nvGrpSpPr>
        <p:grpSpPr>
          <a:xfrm>
            <a:off x="3513606" y="1821116"/>
            <a:ext cx="355526" cy="354586"/>
            <a:chOff x="-33646250" y="3586425"/>
            <a:chExt cx="293000" cy="292225"/>
          </a:xfrm>
        </p:grpSpPr>
        <p:sp>
          <p:nvSpPr>
            <p:cNvPr id="5953" name="Google Shape;5953;p64"/>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4"/>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5" name="Google Shape;5955;p64"/>
          <p:cNvGrpSpPr/>
          <p:nvPr/>
        </p:nvGrpSpPr>
        <p:grpSpPr>
          <a:xfrm>
            <a:off x="3514076" y="2255969"/>
            <a:ext cx="354586" cy="355557"/>
            <a:chOff x="-33645475" y="3944800"/>
            <a:chExt cx="292225" cy="293025"/>
          </a:xfrm>
        </p:grpSpPr>
        <p:sp>
          <p:nvSpPr>
            <p:cNvPr id="5956" name="Google Shape;5956;p64"/>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4"/>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4"/>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4"/>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4"/>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4"/>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4"/>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4"/>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4"/>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4"/>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6" name="Google Shape;5966;p64"/>
          <p:cNvGrpSpPr/>
          <p:nvPr/>
        </p:nvGrpSpPr>
        <p:grpSpPr>
          <a:xfrm>
            <a:off x="2167295" y="2729706"/>
            <a:ext cx="352675" cy="355375"/>
            <a:chOff x="-31809525" y="3192625"/>
            <a:chExt cx="290650" cy="292875"/>
          </a:xfrm>
        </p:grpSpPr>
        <p:sp>
          <p:nvSpPr>
            <p:cNvPr id="5967" name="Google Shape;5967;p64"/>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4"/>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4"/>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4"/>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1" name="Google Shape;5971;p64"/>
          <p:cNvGrpSpPr/>
          <p:nvPr/>
        </p:nvGrpSpPr>
        <p:grpSpPr>
          <a:xfrm>
            <a:off x="2166810" y="3200258"/>
            <a:ext cx="353645" cy="355557"/>
            <a:chOff x="-31811100" y="3550975"/>
            <a:chExt cx="291450" cy="293025"/>
          </a:xfrm>
        </p:grpSpPr>
        <p:sp>
          <p:nvSpPr>
            <p:cNvPr id="5972" name="Google Shape;5972;p64"/>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4"/>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4"/>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4"/>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4"/>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4"/>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4"/>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9" name="Google Shape;5979;p64"/>
          <p:cNvGrpSpPr/>
          <p:nvPr/>
        </p:nvGrpSpPr>
        <p:grpSpPr>
          <a:xfrm>
            <a:off x="2160606" y="3664562"/>
            <a:ext cx="366052" cy="356831"/>
            <a:chOff x="-31817400" y="3910025"/>
            <a:chExt cx="301675" cy="294075"/>
          </a:xfrm>
        </p:grpSpPr>
        <p:sp>
          <p:nvSpPr>
            <p:cNvPr id="5980" name="Google Shape;5980;p64"/>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4"/>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4"/>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3" name="Google Shape;5983;p64"/>
          <p:cNvGrpSpPr/>
          <p:nvPr/>
        </p:nvGrpSpPr>
        <p:grpSpPr>
          <a:xfrm>
            <a:off x="3952234" y="3200743"/>
            <a:ext cx="354616" cy="354586"/>
            <a:chOff x="-30354000" y="3569100"/>
            <a:chExt cx="292250" cy="292225"/>
          </a:xfrm>
        </p:grpSpPr>
        <p:sp>
          <p:nvSpPr>
            <p:cNvPr id="5984" name="Google Shape;5984;p64"/>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4"/>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4"/>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4"/>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4"/>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4"/>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0" name="Google Shape;5990;p64"/>
          <p:cNvGrpSpPr/>
          <p:nvPr/>
        </p:nvGrpSpPr>
        <p:grpSpPr>
          <a:xfrm>
            <a:off x="1730812" y="1380546"/>
            <a:ext cx="342148" cy="353645"/>
            <a:chOff x="-35118325" y="3202075"/>
            <a:chExt cx="281975" cy="291450"/>
          </a:xfrm>
        </p:grpSpPr>
        <p:sp>
          <p:nvSpPr>
            <p:cNvPr id="5991" name="Google Shape;5991;p64"/>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4"/>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4"/>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4"/>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5" name="Google Shape;5995;p64"/>
          <p:cNvGrpSpPr/>
          <p:nvPr/>
        </p:nvGrpSpPr>
        <p:grpSpPr>
          <a:xfrm>
            <a:off x="1724593" y="1821799"/>
            <a:ext cx="354586" cy="353221"/>
            <a:chOff x="-35123050" y="3561225"/>
            <a:chExt cx="292225" cy="291100"/>
          </a:xfrm>
        </p:grpSpPr>
        <p:sp>
          <p:nvSpPr>
            <p:cNvPr id="5996" name="Google Shape;5996;p64"/>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4"/>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64"/>
          <p:cNvGrpSpPr/>
          <p:nvPr/>
        </p:nvGrpSpPr>
        <p:grpSpPr>
          <a:xfrm>
            <a:off x="1766652" y="2256940"/>
            <a:ext cx="270467" cy="353615"/>
            <a:chOff x="-35089175" y="3919600"/>
            <a:chExt cx="222900" cy="291425"/>
          </a:xfrm>
        </p:grpSpPr>
        <p:sp>
          <p:nvSpPr>
            <p:cNvPr id="5999" name="Google Shape;5999;p64"/>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4"/>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1" name="Google Shape;6001;p64"/>
          <p:cNvGrpSpPr/>
          <p:nvPr/>
        </p:nvGrpSpPr>
        <p:grpSpPr>
          <a:xfrm>
            <a:off x="3963648" y="1380303"/>
            <a:ext cx="336445" cy="354131"/>
            <a:chOff x="-33277650" y="3226875"/>
            <a:chExt cx="277275" cy="291850"/>
          </a:xfrm>
        </p:grpSpPr>
        <p:sp>
          <p:nvSpPr>
            <p:cNvPr id="6002" name="Google Shape;6002;p64"/>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4"/>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4"/>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4"/>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4"/>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4"/>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4"/>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9" name="Google Shape;6009;p64"/>
          <p:cNvGrpSpPr/>
          <p:nvPr/>
        </p:nvGrpSpPr>
        <p:grpSpPr>
          <a:xfrm>
            <a:off x="3955048" y="1821587"/>
            <a:ext cx="353645" cy="353645"/>
            <a:chOff x="-33286325" y="3586425"/>
            <a:chExt cx="291450" cy="291450"/>
          </a:xfrm>
        </p:grpSpPr>
        <p:sp>
          <p:nvSpPr>
            <p:cNvPr id="6010" name="Google Shape;6010;p64"/>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4"/>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4"/>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4"/>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4"/>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5" name="Google Shape;6015;p64"/>
          <p:cNvGrpSpPr/>
          <p:nvPr/>
        </p:nvGrpSpPr>
        <p:grpSpPr>
          <a:xfrm>
            <a:off x="3955048" y="2255969"/>
            <a:ext cx="353645" cy="355557"/>
            <a:chOff x="-33286325" y="3944800"/>
            <a:chExt cx="291450" cy="293025"/>
          </a:xfrm>
        </p:grpSpPr>
        <p:sp>
          <p:nvSpPr>
            <p:cNvPr id="6016" name="Google Shape;6016;p64"/>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4"/>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4"/>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4"/>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0" name="Google Shape;6020;p64"/>
          <p:cNvGrpSpPr/>
          <p:nvPr/>
        </p:nvGrpSpPr>
        <p:grpSpPr>
          <a:xfrm>
            <a:off x="2613445" y="2729129"/>
            <a:ext cx="353645" cy="356527"/>
            <a:chOff x="-31452725" y="3191825"/>
            <a:chExt cx="291450" cy="293825"/>
          </a:xfrm>
        </p:grpSpPr>
        <p:sp>
          <p:nvSpPr>
            <p:cNvPr id="6021" name="Google Shape;6021;p64"/>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4"/>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4"/>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4"/>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5" name="Google Shape;6025;p64"/>
          <p:cNvGrpSpPr/>
          <p:nvPr/>
        </p:nvGrpSpPr>
        <p:grpSpPr>
          <a:xfrm>
            <a:off x="2612975" y="3200744"/>
            <a:ext cx="354586" cy="354586"/>
            <a:chOff x="-31452725" y="3551775"/>
            <a:chExt cx="292225" cy="292225"/>
          </a:xfrm>
        </p:grpSpPr>
        <p:sp>
          <p:nvSpPr>
            <p:cNvPr id="6026" name="Google Shape;6026;p64"/>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4"/>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4"/>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4"/>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0" name="Google Shape;6030;p64"/>
          <p:cNvGrpSpPr/>
          <p:nvPr/>
        </p:nvGrpSpPr>
        <p:grpSpPr>
          <a:xfrm>
            <a:off x="2611534" y="3664729"/>
            <a:ext cx="357468" cy="356497"/>
            <a:chOff x="-31455100" y="3909350"/>
            <a:chExt cx="294600" cy="293800"/>
          </a:xfrm>
        </p:grpSpPr>
        <p:sp>
          <p:nvSpPr>
            <p:cNvPr id="6031" name="Google Shape;6031;p64"/>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4"/>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3" name="Google Shape;6033;p64"/>
          <p:cNvGrpSpPr/>
          <p:nvPr/>
        </p:nvGrpSpPr>
        <p:grpSpPr>
          <a:xfrm>
            <a:off x="3952719" y="3665684"/>
            <a:ext cx="353645" cy="354586"/>
            <a:chOff x="-30345325" y="3918800"/>
            <a:chExt cx="291450" cy="292225"/>
          </a:xfrm>
        </p:grpSpPr>
        <p:sp>
          <p:nvSpPr>
            <p:cNvPr id="6034" name="Google Shape;6034;p64"/>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4"/>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4"/>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4"/>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4"/>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9" name="Google Shape;6039;p64"/>
          <p:cNvGrpSpPr/>
          <p:nvPr/>
        </p:nvGrpSpPr>
        <p:grpSpPr>
          <a:xfrm>
            <a:off x="2172184" y="1821587"/>
            <a:ext cx="353645" cy="353645"/>
            <a:chOff x="-34763900" y="3561225"/>
            <a:chExt cx="291450" cy="291450"/>
          </a:xfrm>
        </p:grpSpPr>
        <p:sp>
          <p:nvSpPr>
            <p:cNvPr id="6040" name="Google Shape;6040;p64"/>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4"/>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4"/>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3" name="Google Shape;6043;p64"/>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4" name="Google Shape;6044;p64"/>
          <p:cNvGrpSpPr/>
          <p:nvPr/>
        </p:nvGrpSpPr>
        <p:grpSpPr>
          <a:xfrm>
            <a:off x="827081" y="2730099"/>
            <a:ext cx="354586" cy="354586"/>
            <a:chOff x="-32927950" y="3227275"/>
            <a:chExt cx="292225" cy="292225"/>
          </a:xfrm>
        </p:grpSpPr>
        <p:sp>
          <p:nvSpPr>
            <p:cNvPr id="6045" name="Google Shape;6045;p64"/>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4"/>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4"/>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4"/>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4"/>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0" name="Google Shape;6050;p64"/>
          <p:cNvGrpSpPr/>
          <p:nvPr/>
        </p:nvGrpSpPr>
        <p:grpSpPr>
          <a:xfrm>
            <a:off x="826596" y="3201213"/>
            <a:ext cx="355557" cy="353645"/>
            <a:chOff x="-32927950" y="3586425"/>
            <a:chExt cx="293025" cy="291450"/>
          </a:xfrm>
        </p:grpSpPr>
        <p:sp>
          <p:nvSpPr>
            <p:cNvPr id="6051" name="Google Shape;6051;p64"/>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4"/>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4"/>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4"/>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4"/>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6" name="Google Shape;6056;p64"/>
          <p:cNvGrpSpPr/>
          <p:nvPr/>
        </p:nvGrpSpPr>
        <p:grpSpPr>
          <a:xfrm>
            <a:off x="827081" y="3665198"/>
            <a:ext cx="354586" cy="355557"/>
            <a:chOff x="-32927950" y="3944800"/>
            <a:chExt cx="292225" cy="293025"/>
          </a:xfrm>
        </p:grpSpPr>
        <p:sp>
          <p:nvSpPr>
            <p:cNvPr id="6057" name="Google Shape;6057;p64"/>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4"/>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4"/>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4"/>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4"/>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4"/>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4"/>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4"/>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4"/>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6" name="Google Shape;6066;p64"/>
          <p:cNvGrpSpPr/>
          <p:nvPr/>
        </p:nvGrpSpPr>
        <p:grpSpPr>
          <a:xfrm>
            <a:off x="3055873" y="2730449"/>
            <a:ext cx="354586" cy="353888"/>
            <a:chOff x="-31094350" y="3194000"/>
            <a:chExt cx="292225" cy="291650"/>
          </a:xfrm>
        </p:grpSpPr>
        <p:sp>
          <p:nvSpPr>
            <p:cNvPr id="6067" name="Google Shape;6067;p64"/>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4"/>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4"/>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4"/>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4"/>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4"/>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4"/>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4"/>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5" name="Google Shape;6075;p64"/>
          <p:cNvGrpSpPr/>
          <p:nvPr/>
        </p:nvGrpSpPr>
        <p:grpSpPr>
          <a:xfrm>
            <a:off x="3056343" y="3200941"/>
            <a:ext cx="353645" cy="354191"/>
            <a:chOff x="-31093575" y="3552550"/>
            <a:chExt cx="291450" cy="291900"/>
          </a:xfrm>
        </p:grpSpPr>
        <p:sp>
          <p:nvSpPr>
            <p:cNvPr id="6076" name="Google Shape;6076;p64"/>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4"/>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4"/>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4"/>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0" name="Google Shape;6080;p64"/>
          <p:cNvGrpSpPr/>
          <p:nvPr/>
        </p:nvGrpSpPr>
        <p:grpSpPr>
          <a:xfrm>
            <a:off x="2182711" y="1380546"/>
            <a:ext cx="332593" cy="353645"/>
            <a:chOff x="-34755225" y="3202075"/>
            <a:chExt cx="274100" cy="291450"/>
          </a:xfrm>
        </p:grpSpPr>
        <p:sp>
          <p:nvSpPr>
            <p:cNvPr id="6081" name="Google Shape;6081;p64"/>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4"/>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4"/>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4"/>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4"/>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4"/>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4"/>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8" name="Google Shape;6088;p64"/>
          <p:cNvGrpSpPr/>
          <p:nvPr/>
        </p:nvGrpSpPr>
        <p:grpSpPr>
          <a:xfrm>
            <a:off x="3056343" y="3666169"/>
            <a:ext cx="353645" cy="353615"/>
            <a:chOff x="-31093575" y="3911725"/>
            <a:chExt cx="291450" cy="291425"/>
          </a:xfrm>
        </p:grpSpPr>
        <p:sp>
          <p:nvSpPr>
            <p:cNvPr id="6089" name="Google Shape;6089;p64"/>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4"/>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1" name="Google Shape;6091;p64"/>
          <p:cNvGrpSpPr/>
          <p:nvPr/>
        </p:nvGrpSpPr>
        <p:grpSpPr>
          <a:xfrm>
            <a:off x="2165773" y="4123136"/>
            <a:ext cx="356497" cy="354586"/>
            <a:chOff x="-29946000" y="3183175"/>
            <a:chExt cx="293800" cy="292225"/>
          </a:xfrm>
        </p:grpSpPr>
        <p:sp>
          <p:nvSpPr>
            <p:cNvPr id="6092" name="Google Shape;6092;p64"/>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4"/>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4"/>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4"/>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4"/>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4"/>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8" name="Google Shape;6098;p64"/>
          <p:cNvGrpSpPr/>
          <p:nvPr/>
        </p:nvGrpSpPr>
        <p:grpSpPr>
          <a:xfrm>
            <a:off x="2610305" y="1380289"/>
            <a:ext cx="358408" cy="354161"/>
            <a:chOff x="-34408675" y="3202075"/>
            <a:chExt cx="295375" cy="291875"/>
          </a:xfrm>
        </p:grpSpPr>
        <p:sp>
          <p:nvSpPr>
            <p:cNvPr id="6099" name="Google Shape;6099;p64"/>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4"/>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4"/>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4"/>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3" name="Google Shape;6103;p64"/>
          <p:cNvGrpSpPr/>
          <p:nvPr/>
        </p:nvGrpSpPr>
        <p:grpSpPr>
          <a:xfrm>
            <a:off x="2612216" y="1820283"/>
            <a:ext cx="354586" cy="356254"/>
            <a:chOff x="-34405525" y="3558075"/>
            <a:chExt cx="292225" cy="293600"/>
          </a:xfrm>
        </p:grpSpPr>
        <p:sp>
          <p:nvSpPr>
            <p:cNvPr id="6104" name="Google Shape;6104;p64"/>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4"/>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4"/>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7" name="Google Shape;6107;p64"/>
          <p:cNvGrpSpPr/>
          <p:nvPr/>
        </p:nvGrpSpPr>
        <p:grpSpPr>
          <a:xfrm>
            <a:off x="2611730" y="2256940"/>
            <a:ext cx="355557" cy="353615"/>
            <a:chOff x="-34406325" y="3919600"/>
            <a:chExt cx="293025" cy="291425"/>
          </a:xfrm>
        </p:grpSpPr>
        <p:sp>
          <p:nvSpPr>
            <p:cNvPr id="6108" name="Google Shape;6108;p64"/>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4"/>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4"/>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4"/>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4"/>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4"/>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4"/>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5" name="Google Shape;6115;p64"/>
          <p:cNvGrpSpPr/>
          <p:nvPr/>
        </p:nvGrpSpPr>
        <p:grpSpPr>
          <a:xfrm>
            <a:off x="1275628" y="2736303"/>
            <a:ext cx="353645" cy="342179"/>
            <a:chOff x="-32568800" y="3232000"/>
            <a:chExt cx="291450" cy="282000"/>
          </a:xfrm>
        </p:grpSpPr>
        <p:sp>
          <p:nvSpPr>
            <p:cNvPr id="6116" name="Google Shape;6116;p64"/>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4"/>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8" name="Google Shape;6118;p64"/>
          <p:cNvGrpSpPr/>
          <p:nvPr/>
        </p:nvGrpSpPr>
        <p:grpSpPr>
          <a:xfrm>
            <a:off x="1275158" y="3201213"/>
            <a:ext cx="354586" cy="353645"/>
            <a:chOff x="-32569575" y="3586425"/>
            <a:chExt cx="292225" cy="291450"/>
          </a:xfrm>
        </p:grpSpPr>
        <p:sp>
          <p:nvSpPr>
            <p:cNvPr id="6119" name="Google Shape;6119;p64"/>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4"/>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1" name="Google Shape;6121;p64"/>
          <p:cNvGrpSpPr/>
          <p:nvPr/>
        </p:nvGrpSpPr>
        <p:grpSpPr>
          <a:xfrm>
            <a:off x="1266073" y="3665805"/>
            <a:ext cx="372756" cy="354343"/>
            <a:chOff x="-32576675" y="3944600"/>
            <a:chExt cx="307200" cy="292025"/>
          </a:xfrm>
        </p:grpSpPr>
        <p:sp>
          <p:nvSpPr>
            <p:cNvPr id="6122" name="Google Shape;6122;p64"/>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4"/>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4" name="Google Shape;6124;p64"/>
          <p:cNvGrpSpPr/>
          <p:nvPr/>
        </p:nvGrpSpPr>
        <p:grpSpPr>
          <a:xfrm>
            <a:off x="3511040" y="2730100"/>
            <a:ext cx="354586" cy="354586"/>
            <a:chOff x="-30735200" y="3192625"/>
            <a:chExt cx="292225" cy="292225"/>
          </a:xfrm>
        </p:grpSpPr>
        <p:sp>
          <p:nvSpPr>
            <p:cNvPr id="6125" name="Google Shape;6125;p64"/>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4"/>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4"/>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4"/>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4"/>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4"/>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4"/>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2" name="Google Shape;6132;p64"/>
          <p:cNvGrpSpPr/>
          <p:nvPr/>
        </p:nvGrpSpPr>
        <p:grpSpPr>
          <a:xfrm>
            <a:off x="3511040" y="3201532"/>
            <a:ext cx="354586" cy="353008"/>
            <a:chOff x="-30735200" y="3552550"/>
            <a:chExt cx="292225" cy="290925"/>
          </a:xfrm>
        </p:grpSpPr>
        <p:sp>
          <p:nvSpPr>
            <p:cNvPr id="6133" name="Google Shape;6133;p64"/>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4"/>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5" name="Google Shape;6135;p64"/>
          <p:cNvGrpSpPr/>
          <p:nvPr/>
        </p:nvGrpSpPr>
        <p:grpSpPr>
          <a:xfrm>
            <a:off x="3511040" y="3666154"/>
            <a:ext cx="354586" cy="353645"/>
            <a:chOff x="-30735200" y="3910925"/>
            <a:chExt cx="292225" cy="291450"/>
          </a:xfrm>
        </p:grpSpPr>
        <p:sp>
          <p:nvSpPr>
            <p:cNvPr id="6136" name="Google Shape;6136;p64"/>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4"/>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8" name="Google Shape;6138;p64"/>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9" name="Google Shape;6139;p64"/>
          <p:cNvGrpSpPr/>
          <p:nvPr/>
        </p:nvGrpSpPr>
        <p:grpSpPr>
          <a:xfrm>
            <a:off x="4864547" y="1375808"/>
            <a:ext cx="358971" cy="359224"/>
            <a:chOff x="-57956275" y="3197925"/>
            <a:chExt cx="319000" cy="319225"/>
          </a:xfrm>
        </p:grpSpPr>
        <p:sp>
          <p:nvSpPr>
            <p:cNvPr id="6140" name="Google Shape;6140;p64"/>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4"/>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4"/>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4"/>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4"/>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4"/>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4"/>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7" name="Google Shape;6147;p64"/>
          <p:cNvGrpSpPr/>
          <p:nvPr/>
        </p:nvGrpSpPr>
        <p:grpSpPr>
          <a:xfrm>
            <a:off x="4886701" y="1832234"/>
            <a:ext cx="314662" cy="358971"/>
            <a:chOff x="-57940525" y="3590375"/>
            <a:chExt cx="279625" cy="319000"/>
          </a:xfrm>
        </p:grpSpPr>
        <p:sp>
          <p:nvSpPr>
            <p:cNvPr id="6148" name="Google Shape;6148;p64"/>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4"/>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4"/>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4"/>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4"/>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3" name="Google Shape;6153;p64"/>
          <p:cNvGrpSpPr/>
          <p:nvPr/>
        </p:nvGrpSpPr>
        <p:grpSpPr>
          <a:xfrm>
            <a:off x="4857582" y="2273605"/>
            <a:ext cx="358099" cy="358999"/>
            <a:chOff x="-57959425" y="3982600"/>
            <a:chExt cx="318225" cy="319025"/>
          </a:xfrm>
        </p:grpSpPr>
        <p:sp>
          <p:nvSpPr>
            <p:cNvPr id="6154" name="Google Shape;6154;p64"/>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4"/>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4"/>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4"/>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8" name="Google Shape;6158;p64"/>
          <p:cNvGrpSpPr/>
          <p:nvPr/>
        </p:nvGrpSpPr>
        <p:grpSpPr>
          <a:xfrm>
            <a:off x="7057749" y="1376934"/>
            <a:ext cx="357226" cy="357226"/>
            <a:chOff x="-55987225" y="3198925"/>
            <a:chExt cx="317450" cy="317450"/>
          </a:xfrm>
        </p:grpSpPr>
        <p:sp>
          <p:nvSpPr>
            <p:cNvPr id="6159" name="Google Shape;6159;p64"/>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4"/>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4"/>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4"/>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64"/>
          <p:cNvGrpSpPr/>
          <p:nvPr/>
        </p:nvGrpSpPr>
        <p:grpSpPr>
          <a:xfrm>
            <a:off x="7057749" y="1832965"/>
            <a:ext cx="357226" cy="357367"/>
            <a:chOff x="-55987225" y="3591025"/>
            <a:chExt cx="317450" cy="317575"/>
          </a:xfrm>
        </p:grpSpPr>
        <p:sp>
          <p:nvSpPr>
            <p:cNvPr id="6164" name="Google Shape;6164;p64"/>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4"/>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4"/>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4"/>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4"/>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9" name="Google Shape;6169;p64"/>
          <p:cNvGrpSpPr/>
          <p:nvPr/>
        </p:nvGrpSpPr>
        <p:grpSpPr>
          <a:xfrm>
            <a:off x="7071665" y="2273605"/>
            <a:ext cx="358999" cy="358999"/>
            <a:chOff x="-55988800" y="3982600"/>
            <a:chExt cx="319025" cy="319025"/>
          </a:xfrm>
        </p:grpSpPr>
        <p:sp>
          <p:nvSpPr>
            <p:cNvPr id="6170" name="Google Shape;6170;p64"/>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4"/>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4"/>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4"/>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4"/>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5" name="Google Shape;6175;p64"/>
          <p:cNvGrpSpPr/>
          <p:nvPr/>
        </p:nvGrpSpPr>
        <p:grpSpPr>
          <a:xfrm>
            <a:off x="5730184" y="2731562"/>
            <a:ext cx="356326" cy="358971"/>
            <a:chOff x="-54026025" y="3192625"/>
            <a:chExt cx="316650" cy="319000"/>
          </a:xfrm>
        </p:grpSpPr>
        <p:sp>
          <p:nvSpPr>
            <p:cNvPr id="6176" name="Google Shape;6176;p64"/>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4"/>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4"/>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4"/>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4"/>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4"/>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4"/>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4"/>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4" name="Google Shape;6184;p64"/>
          <p:cNvGrpSpPr/>
          <p:nvPr/>
        </p:nvGrpSpPr>
        <p:grpSpPr>
          <a:xfrm>
            <a:off x="5750130" y="3202536"/>
            <a:ext cx="316434" cy="358099"/>
            <a:chOff x="-54007925" y="3584850"/>
            <a:chExt cx="281200" cy="318225"/>
          </a:xfrm>
        </p:grpSpPr>
        <p:sp>
          <p:nvSpPr>
            <p:cNvPr id="6185" name="Google Shape;6185;p64"/>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4"/>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4"/>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4"/>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4"/>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4"/>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1" name="Google Shape;6191;p64"/>
          <p:cNvGrpSpPr/>
          <p:nvPr/>
        </p:nvGrpSpPr>
        <p:grpSpPr>
          <a:xfrm>
            <a:off x="5750130" y="3664421"/>
            <a:ext cx="316434" cy="358914"/>
            <a:chOff x="-54007925" y="3975575"/>
            <a:chExt cx="281200" cy="318950"/>
          </a:xfrm>
        </p:grpSpPr>
        <p:sp>
          <p:nvSpPr>
            <p:cNvPr id="6192" name="Google Shape;6192;p64"/>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4"/>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4"/>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4"/>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6" name="Google Shape;6196;p64"/>
          <p:cNvGrpSpPr/>
          <p:nvPr/>
        </p:nvGrpSpPr>
        <p:grpSpPr>
          <a:xfrm>
            <a:off x="7984996" y="2748891"/>
            <a:ext cx="274770" cy="358492"/>
            <a:chOff x="-52005775" y="3208025"/>
            <a:chExt cx="244175" cy="318575"/>
          </a:xfrm>
        </p:grpSpPr>
        <p:sp>
          <p:nvSpPr>
            <p:cNvPr id="6197" name="Google Shape;6197;p64"/>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4"/>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4"/>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4"/>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4"/>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4"/>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4"/>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4"/>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4"/>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4"/>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4"/>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8" name="Google Shape;6208;p64"/>
          <p:cNvGrpSpPr/>
          <p:nvPr/>
        </p:nvGrpSpPr>
        <p:grpSpPr>
          <a:xfrm>
            <a:off x="5291462" y="1376934"/>
            <a:ext cx="358099" cy="358099"/>
            <a:chOff x="-57568775" y="3198925"/>
            <a:chExt cx="318225" cy="318225"/>
          </a:xfrm>
        </p:grpSpPr>
        <p:sp>
          <p:nvSpPr>
            <p:cNvPr id="6209" name="Google Shape;6209;p64"/>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4"/>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4"/>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4"/>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4"/>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4"/>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5" name="Google Shape;6215;p64"/>
          <p:cNvGrpSpPr/>
          <p:nvPr/>
        </p:nvGrpSpPr>
        <p:grpSpPr>
          <a:xfrm>
            <a:off x="5313181" y="1832234"/>
            <a:ext cx="314662" cy="358099"/>
            <a:chOff x="-57549075" y="3590375"/>
            <a:chExt cx="279625" cy="318225"/>
          </a:xfrm>
        </p:grpSpPr>
        <p:sp>
          <p:nvSpPr>
            <p:cNvPr id="6216" name="Google Shape;6216;p64"/>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4"/>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4"/>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4"/>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0" name="Google Shape;6220;p64"/>
          <p:cNvGrpSpPr/>
          <p:nvPr/>
        </p:nvGrpSpPr>
        <p:grpSpPr>
          <a:xfrm>
            <a:off x="5305378" y="2273605"/>
            <a:ext cx="359871" cy="359871"/>
            <a:chOff x="-57570350" y="3982600"/>
            <a:chExt cx="319800" cy="319800"/>
          </a:xfrm>
        </p:grpSpPr>
        <p:sp>
          <p:nvSpPr>
            <p:cNvPr id="6221" name="Google Shape;6221;p64"/>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4"/>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4"/>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4"/>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5" name="Google Shape;6225;p64"/>
          <p:cNvGrpSpPr/>
          <p:nvPr/>
        </p:nvGrpSpPr>
        <p:grpSpPr>
          <a:xfrm>
            <a:off x="7520416" y="1376033"/>
            <a:ext cx="314662" cy="358999"/>
            <a:chOff x="-55576850" y="3198125"/>
            <a:chExt cx="279625" cy="319025"/>
          </a:xfrm>
        </p:grpSpPr>
        <p:sp>
          <p:nvSpPr>
            <p:cNvPr id="6226" name="Google Shape;6226;p64"/>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4"/>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4"/>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4"/>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0" name="Google Shape;6230;p64"/>
          <p:cNvGrpSpPr/>
          <p:nvPr/>
        </p:nvGrpSpPr>
        <p:grpSpPr>
          <a:xfrm>
            <a:off x="7497812" y="1832009"/>
            <a:ext cx="359871" cy="358324"/>
            <a:chOff x="-55596550" y="3590175"/>
            <a:chExt cx="319800" cy="318425"/>
          </a:xfrm>
        </p:grpSpPr>
        <p:sp>
          <p:nvSpPr>
            <p:cNvPr id="6231" name="Google Shape;6231;p64"/>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4"/>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4"/>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4"/>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5" name="Google Shape;6235;p64"/>
          <p:cNvGrpSpPr/>
          <p:nvPr/>
        </p:nvGrpSpPr>
        <p:grpSpPr>
          <a:xfrm>
            <a:off x="7513049" y="2273351"/>
            <a:ext cx="358999" cy="359252"/>
            <a:chOff x="-55595775" y="3982375"/>
            <a:chExt cx="319025" cy="319250"/>
          </a:xfrm>
        </p:grpSpPr>
        <p:sp>
          <p:nvSpPr>
            <p:cNvPr id="6236" name="Google Shape;6236;p64"/>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4"/>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4"/>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4"/>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4"/>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4"/>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2" name="Google Shape;6242;p64"/>
          <p:cNvGrpSpPr/>
          <p:nvPr/>
        </p:nvGrpSpPr>
        <p:grpSpPr>
          <a:xfrm>
            <a:off x="6170232" y="2731562"/>
            <a:ext cx="358999" cy="358099"/>
            <a:chOff x="-53635375" y="3192625"/>
            <a:chExt cx="319025" cy="318225"/>
          </a:xfrm>
        </p:grpSpPr>
        <p:sp>
          <p:nvSpPr>
            <p:cNvPr id="6243" name="Google Shape;6243;p64"/>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4"/>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4"/>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6" name="Google Shape;6246;p64"/>
          <p:cNvGrpSpPr/>
          <p:nvPr/>
        </p:nvGrpSpPr>
        <p:grpSpPr>
          <a:xfrm>
            <a:off x="6192401" y="3202536"/>
            <a:ext cx="314662" cy="358999"/>
            <a:chOff x="-53615675" y="3584850"/>
            <a:chExt cx="279625" cy="319025"/>
          </a:xfrm>
        </p:grpSpPr>
        <p:sp>
          <p:nvSpPr>
            <p:cNvPr id="6247" name="Google Shape;6247;p64"/>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4"/>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4"/>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0" name="Google Shape;6250;p64"/>
          <p:cNvGrpSpPr/>
          <p:nvPr/>
        </p:nvGrpSpPr>
        <p:grpSpPr>
          <a:xfrm>
            <a:off x="6170246" y="3665461"/>
            <a:ext cx="358971" cy="357874"/>
            <a:chOff x="-53634575" y="3976500"/>
            <a:chExt cx="319000" cy="318025"/>
          </a:xfrm>
        </p:grpSpPr>
        <p:sp>
          <p:nvSpPr>
            <p:cNvPr id="6251" name="Google Shape;6251;p64"/>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4"/>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4"/>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4"/>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4"/>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4"/>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4"/>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4"/>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9" name="Google Shape;6259;p64"/>
          <p:cNvGrpSpPr/>
          <p:nvPr/>
        </p:nvGrpSpPr>
        <p:grpSpPr>
          <a:xfrm>
            <a:off x="7965050" y="3208415"/>
            <a:ext cx="314662" cy="358436"/>
            <a:chOff x="-52023900" y="3590075"/>
            <a:chExt cx="279625" cy="318525"/>
          </a:xfrm>
        </p:grpSpPr>
        <p:sp>
          <p:nvSpPr>
            <p:cNvPr id="6260" name="Google Shape;6260;p64"/>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4"/>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4"/>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4"/>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4"/>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4"/>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4"/>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7" name="Google Shape;6267;p64"/>
          <p:cNvGrpSpPr/>
          <p:nvPr/>
        </p:nvGrpSpPr>
        <p:grpSpPr>
          <a:xfrm>
            <a:off x="5728292" y="1376934"/>
            <a:ext cx="358971" cy="358971"/>
            <a:chOff x="-57173375" y="3198925"/>
            <a:chExt cx="319000" cy="319000"/>
          </a:xfrm>
        </p:grpSpPr>
        <p:sp>
          <p:nvSpPr>
            <p:cNvPr id="6268" name="Google Shape;6268;p64"/>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4"/>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4"/>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4"/>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2" name="Google Shape;6272;p64"/>
          <p:cNvGrpSpPr/>
          <p:nvPr/>
        </p:nvGrpSpPr>
        <p:grpSpPr>
          <a:xfrm>
            <a:off x="5729178" y="1854374"/>
            <a:ext cx="357198" cy="314690"/>
            <a:chOff x="-57176525" y="3610050"/>
            <a:chExt cx="317425" cy="279650"/>
          </a:xfrm>
        </p:grpSpPr>
        <p:sp>
          <p:nvSpPr>
            <p:cNvPr id="6273" name="Google Shape;6273;p64"/>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4"/>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4"/>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4"/>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4"/>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8" name="Google Shape;6278;p64"/>
          <p:cNvGrpSpPr/>
          <p:nvPr/>
        </p:nvGrpSpPr>
        <p:grpSpPr>
          <a:xfrm>
            <a:off x="7939633" y="1376934"/>
            <a:ext cx="358099" cy="356326"/>
            <a:chOff x="-55202750" y="3198925"/>
            <a:chExt cx="318225" cy="316650"/>
          </a:xfrm>
        </p:grpSpPr>
        <p:sp>
          <p:nvSpPr>
            <p:cNvPr id="6279" name="Google Shape;6279;p64"/>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4"/>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1" name="Google Shape;6281;p64"/>
          <p:cNvGrpSpPr/>
          <p:nvPr/>
        </p:nvGrpSpPr>
        <p:grpSpPr>
          <a:xfrm>
            <a:off x="7950267" y="1832234"/>
            <a:ext cx="336830" cy="358099"/>
            <a:chOff x="-55194875" y="3590375"/>
            <a:chExt cx="299325" cy="318225"/>
          </a:xfrm>
        </p:grpSpPr>
        <p:sp>
          <p:nvSpPr>
            <p:cNvPr id="6282" name="Google Shape;6282;p64"/>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4"/>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4"/>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4"/>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4"/>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7" name="Google Shape;6287;p64"/>
          <p:cNvGrpSpPr/>
          <p:nvPr/>
        </p:nvGrpSpPr>
        <p:grpSpPr>
          <a:xfrm>
            <a:off x="7954884" y="2274505"/>
            <a:ext cx="357198" cy="357198"/>
            <a:chOff x="-55203525" y="3983400"/>
            <a:chExt cx="317425" cy="317425"/>
          </a:xfrm>
        </p:grpSpPr>
        <p:sp>
          <p:nvSpPr>
            <p:cNvPr id="6288" name="Google Shape;6288;p64"/>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4"/>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4"/>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1" name="Google Shape;6291;p64"/>
          <p:cNvGrpSpPr/>
          <p:nvPr/>
        </p:nvGrpSpPr>
        <p:grpSpPr>
          <a:xfrm>
            <a:off x="6621365" y="2731562"/>
            <a:ext cx="335930" cy="358971"/>
            <a:chOff x="-53232900" y="3192625"/>
            <a:chExt cx="298525" cy="319000"/>
          </a:xfrm>
        </p:grpSpPr>
        <p:sp>
          <p:nvSpPr>
            <p:cNvPr id="6292" name="Google Shape;6292;p64"/>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4"/>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4"/>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4"/>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4"/>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4"/>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4"/>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4"/>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0" name="Google Shape;6300;p64"/>
          <p:cNvGrpSpPr/>
          <p:nvPr/>
        </p:nvGrpSpPr>
        <p:grpSpPr>
          <a:xfrm>
            <a:off x="6610731" y="3202536"/>
            <a:ext cx="357198" cy="356326"/>
            <a:chOff x="-53242350" y="3584850"/>
            <a:chExt cx="317425" cy="316650"/>
          </a:xfrm>
        </p:grpSpPr>
        <p:sp>
          <p:nvSpPr>
            <p:cNvPr id="6301" name="Google Shape;6301;p64"/>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4"/>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4"/>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4"/>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4"/>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6" name="Google Shape;6306;p64"/>
          <p:cNvGrpSpPr/>
          <p:nvPr/>
        </p:nvGrpSpPr>
        <p:grpSpPr>
          <a:xfrm>
            <a:off x="6631999" y="3665236"/>
            <a:ext cx="314662" cy="358999"/>
            <a:chOff x="-53224225" y="3976300"/>
            <a:chExt cx="279625" cy="319025"/>
          </a:xfrm>
        </p:grpSpPr>
        <p:sp>
          <p:nvSpPr>
            <p:cNvPr id="6307" name="Google Shape;6307;p64"/>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4"/>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4"/>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4"/>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4"/>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4"/>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4"/>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4" name="Google Shape;6314;p64"/>
          <p:cNvGrpSpPr/>
          <p:nvPr/>
        </p:nvGrpSpPr>
        <p:grpSpPr>
          <a:xfrm>
            <a:off x="7942896" y="3672917"/>
            <a:ext cx="358971" cy="358408"/>
            <a:chOff x="-52043575" y="3983125"/>
            <a:chExt cx="319000" cy="318500"/>
          </a:xfrm>
        </p:grpSpPr>
        <p:sp>
          <p:nvSpPr>
            <p:cNvPr id="6315" name="Google Shape;6315;p64"/>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4"/>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4"/>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4"/>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4"/>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4"/>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4"/>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4"/>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4"/>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4" name="Google Shape;6324;p64"/>
          <p:cNvGrpSpPr/>
          <p:nvPr/>
        </p:nvGrpSpPr>
        <p:grpSpPr>
          <a:xfrm>
            <a:off x="6196836" y="1376934"/>
            <a:ext cx="314662" cy="358971"/>
            <a:chOff x="-56766175" y="3198925"/>
            <a:chExt cx="279625" cy="319000"/>
          </a:xfrm>
        </p:grpSpPr>
        <p:sp>
          <p:nvSpPr>
            <p:cNvPr id="6325" name="Google Shape;6325;p64"/>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4"/>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4"/>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4"/>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4"/>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4"/>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4"/>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2" name="Google Shape;6332;p64"/>
          <p:cNvGrpSpPr/>
          <p:nvPr/>
        </p:nvGrpSpPr>
        <p:grpSpPr>
          <a:xfrm>
            <a:off x="6195950" y="1832234"/>
            <a:ext cx="316434" cy="358099"/>
            <a:chOff x="-56766175" y="3590375"/>
            <a:chExt cx="281200" cy="318225"/>
          </a:xfrm>
        </p:grpSpPr>
        <p:sp>
          <p:nvSpPr>
            <p:cNvPr id="6333" name="Google Shape;6333;p64"/>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4"/>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4"/>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4"/>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7" name="Google Shape;6337;p64"/>
          <p:cNvGrpSpPr/>
          <p:nvPr/>
        </p:nvGrpSpPr>
        <p:grpSpPr>
          <a:xfrm>
            <a:off x="6232906" y="2273605"/>
            <a:ext cx="272126" cy="358099"/>
            <a:chOff x="-56747275" y="3982600"/>
            <a:chExt cx="241825" cy="318225"/>
          </a:xfrm>
        </p:grpSpPr>
        <p:sp>
          <p:nvSpPr>
            <p:cNvPr id="6338" name="Google Shape;6338;p64"/>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4"/>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4"/>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4"/>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4"/>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4"/>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4"/>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5" name="Google Shape;6345;p64"/>
          <p:cNvGrpSpPr/>
          <p:nvPr/>
        </p:nvGrpSpPr>
        <p:grpSpPr>
          <a:xfrm>
            <a:off x="4840657" y="3215842"/>
            <a:ext cx="358999" cy="342991"/>
            <a:chOff x="-54812875" y="3596675"/>
            <a:chExt cx="319025" cy="304800"/>
          </a:xfrm>
        </p:grpSpPr>
        <p:sp>
          <p:nvSpPr>
            <p:cNvPr id="6346" name="Google Shape;6346;p64"/>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4"/>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4"/>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4"/>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4"/>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4"/>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4"/>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3" name="Google Shape;6353;p64"/>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4"/>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5" name="Google Shape;6355;p64"/>
          <p:cNvGrpSpPr/>
          <p:nvPr/>
        </p:nvGrpSpPr>
        <p:grpSpPr>
          <a:xfrm>
            <a:off x="4862826" y="3672326"/>
            <a:ext cx="314662" cy="358099"/>
            <a:chOff x="-54793175" y="3982600"/>
            <a:chExt cx="279625" cy="318225"/>
          </a:xfrm>
        </p:grpSpPr>
        <p:sp>
          <p:nvSpPr>
            <p:cNvPr id="6356" name="Google Shape;6356;p64"/>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4"/>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4"/>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4"/>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4"/>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4"/>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4"/>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3" name="Google Shape;6363;p64"/>
          <p:cNvGrpSpPr/>
          <p:nvPr/>
        </p:nvGrpSpPr>
        <p:grpSpPr>
          <a:xfrm>
            <a:off x="7074284" y="2731562"/>
            <a:ext cx="314662" cy="358099"/>
            <a:chOff x="-52832000" y="3192625"/>
            <a:chExt cx="279625" cy="318225"/>
          </a:xfrm>
        </p:grpSpPr>
        <p:sp>
          <p:nvSpPr>
            <p:cNvPr id="6364" name="Google Shape;6364;p64"/>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4"/>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4"/>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4"/>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4"/>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4"/>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4"/>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4"/>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2" name="Google Shape;6372;p64"/>
          <p:cNvGrpSpPr/>
          <p:nvPr/>
        </p:nvGrpSpPr>
        <p:grpSpPr>
          <a:xfrm>
            <a:off x="5760817" y="2272929"/>
            <a:ext cx="323524" cy="358774"/>
            <a:chOff x="-57162350" y="3982000"/>
            <a:chExt cx="287500" cy="318825"/>
          </a:xfrm>
        </p:grpSpPr>
        <p:sp>
          <p:nvSpPr>
            <p:cNvPr id="6373" name="Google Shape;6373;p64"/>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4"/>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4"/>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4"/>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4"/>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4"/>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4"/>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4"/>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1" name="Google Shape;6381;p64"/>
          <p:cNvGrpSpPr/>
          <p:nvPr/>
        </p:nvGrpSpPr>
        <p:grpSpPr>
          <a:xfrm>
            <a:off x="7052130" y="3203436"/>
            <a:ext cx="358971" cy="357198"/>
            <a:chOff x="-52851675" y="3585650"/>
            <a:chExt cx="319000" cy="317425"/>
          </a:xfrm>
        </p:grpSpPr>
        <p:sp>
          <p:nvSpPr>
            <p:cNvPr id="6382" name="Google Shape;6382;p64"/>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4"/>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4"/>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4"/>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4"/>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4"/>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8" name="Google Shape;6388;p64"/>
          <p:cNvGrpSpPr/>
          <p:nvPr/>
        </p:nvGrpSpPr>
        <p:grpSpPr>
          <a:xfrm>
            <a:off x="7074284" y="3665236"/>
            <a:ext cx="314662" cy="358999"/>
            <a:chOff x="-52832000" y="3976300"/>
            <a:chExt cx="279625" cy="319025"/>
          </a:xfrm>
        </p:grpSpPr>
        <p:sp>
          <p:nvSpPr>
            <p:cNvPr id="6389" name="Google Shape;6389;p64"/>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4"/>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4"/>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4"/>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4"/>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4" name="Google Shape;6394;p64"/>
          <p:cNvGrpSpPr/>
          <p:nvPr/>
        </p:nvGrpSpPr>
        <p:grpSpPr>
          <a:xfrm>
            <a:off x="6191490" y="4119884"/>
            <a:ext cx="316434" cy="358099"/>
            <a:chOff x="-51633225" y="3198925"/>
            <a:chExt cx="281200" cy="318225"/>
          </a:xfrm>
        </p:grpSpPr>
        <p:sp>
          <p:nvSpPr>
            <p:cNvPr id="6395" name="Google Shape;6395;p64"/>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4"/>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4"/>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4"/>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4"/>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4"/>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4"/>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2" name="Google Shape;6402;p64"/>
          <p:cNvGrpSpPr/>
          <p:nvPr/>
        </p:nvGrpSpPr>
        <p:grpSpPr>
          <a:xfrm>
            <a:off x="6610314" y="1377806"/>
            <a:ext cx="365188" cy="357226"/>
            <a:chOff x="-56396775" y="3199700"/>
            <a:chExt cx="324525" cy="317450"/>
          </a:xfrm>
        </p:grpSpPr>
        <p:sp>
          <p:nvSpPr>
            <p:cNvPr id="6403" name="Google Shape;6403;p64"/>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4"/>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4"/>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4"/>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4"/>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4"/>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9" name="Google Shape;6409;p64"/>
          <p:cNvGrpSpPr/>
          <p:nvPr/>
        </p:nvGrpSpPr>
        <p:grpSpPr>
          <a:xfrm>
            <a:off x="6613408" y="1843740"/>
            <a:ext cx="358999" cy="335958"/>
            <a:chOff x="-56394425" y="3600600"/>
            <a:chExt cx="319025" cy="298550"/>
          </a:xfrm>
        </p:grpSpPr>
        <p:sp>
          <p:nvSpPr>
            <p:cNvPr id="6410" name="Google Shape;6410;p64"/>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4"/>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4"/>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3" name="Google Shape;6413;p64"/>
          <p:cNvGrpSpPr/>
          <p:nvPr/>
        </p:nvGrpSpPr>
        <p:grpSpPr>
          <a:xfrm>
            <a:off x="6644175" y="2274505"/>
            <a:ext cx="327068" cy="357198"/>
            <a:chOff x="-56379450" y="3983400"/>
            <a:chExt cx="290650" cy="317425"/>
          </a:xfrm>
        </p:grpSpPr>
        <p:sp>
          <p:nvSpPr>
            <p:cNvPr id="6414" name="Google Shape;6414;p64"/>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4"/>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4"/>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4"/>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4"/>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4"/>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4"/>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4"/>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2" name="Google Shape;6422;p64"/>
          <p:cNvGrpSpPr/>
          <p:nvPr/>
        </p:nvGrpSpPr>
        <p:grpSpPr>
          <a:xfrm>
            <a:off x="5307879" y="2738651"/>
            <a:ext cx="316434" cy="358971"/>
            <a:chOff x="-54401725" y="3198925"/>
            <a:chExt cx="281200" cy="319000"/>
          </a:xfrm>
        </p:grpSpPr>
        <p:sp>
          <p:nvSpPr>
            <p:cNvPr id="6423" name="Google Shape;6423;p64"/>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4"/>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4"/>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4"/>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4"/>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4"/>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4"/>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4"/>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4"/>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4"/>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4"/>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4" name="Google Shape;6434;p64"/>
          <p:cNvGrpSpPr/>
          <p:nvPr/>
        </p:nvGrpSpPr>
        <p:grpSpPr>
          <a:xfrm>
            <a:off x="5308766" y="3208753"/>
            <a:ext cx="314662" cy="358099"/>
            <a:chOff x="-54401725" y="3590375"/>
            <a:chExt cx="279625" cy="318225"/>
          </a:xfrm>
        </p:grpSpPr>
        <p:sp>
          <p:nvSpPr>
            <p:cNvPr id="6435" name="Google Shape;6435;p64"/>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4"/>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4"/>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4"/>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4"/>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4"/>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1" name="Google Shape;6441;p64"/>
          <p:cNvGrpSpPr/>
          <p:nvPr/>
        </p:nvGrpSpPr>
        <p:grpSpPr>
          <a:xfrm>
            <a:off x="5306557" y="3672326"/>
            <a:ext cx="319079" cy="358099"/>
            <a:chOff x="-54403300" y="3982600"/>
            <a:chExt cx="283550" cy="318225"/>
          </a:xfrm>
        </p:grpSpPr>
        <p:sp>
          <p:nvSpPr>
            <p:cNvPr id="6442" name="Google Shape;6442;p64"/>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4"/>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4"/>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4"/>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4"/>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7" name="Google Shape;6447;p64"/>
          <p:cNvGrpSpPr/>
          <p:nvPr/>
        </p:nvGrpSpPr>
        <p:grpSpPr>
          <a:xfrm>
            <a:off x="7493951" y="2733559"/>
            <a:ext cx="356298" cy="356973"/>
            <a:chOff x="-52458650" y="3194400"/>
            <a:chExt cx="316625" cy="317225"/>
          </a:xfrm>
        </p:grpSpPr>
        <p:sp>
          <p:nvSpPr>
            <p:cNvPr id="6448" name="Google Shape;6448;p64"/>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4"/>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4"/>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4"/>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4"/>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4"/>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4"/>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4"/>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6" name="Google Shape;6456;p64"/>
          <p:cNvGrpSpPr/>
          <p:nvPr/>
        </p:nvGrpSpPr>
        <p:grpSpPr>
          <a:xfrm>
            <a:off x="4862826" y="2738651"/>
            <a:ext cx="314662" cy="358971"/>
            <a:chOff x="-54793175" y="3198925"/>
            <a:chExt cx="279625" cy="319000"/>
          </a:xfrm>
        </p:grpSpPr>
        <p:sp>
          <p:nvSpPr>
            <p:cNvPr id="6457" name="Google Shape;6457;p64"/>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4"/>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4"/>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4"/>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4"/>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4"/>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4"/>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4" name="Google Shape;6464;p64"/>
          <p:cNvGrpSpPr/>
          <p:nvPr/>
        </p:nvGrpSpPr>
        <p:grpSpPr>
          <a:xfrm>
            <a:off x="7503249" y="3202536"/>
            <a:ext cx="337703" cy="357845"/>
            <a:chOff x="-52450000" y="3584850"/>
            <a:chExt cx="300100" cy="318000"/>
          </a:xfrm>
        </p:grpSpPr>
        <p:sp>
          <p:nvSpPr>
            <p:cNvPr id="6465" name="Google Shape;6465;p64"/>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4"/>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4"/>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4"/>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4"/>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4"/>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4"/>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2" name="Google Shape;6472;p64"/>
          <p:cNvGrpSpPr/>
          <p:nvPr/>
        </p:nvGrpSpPr>
        <p:grpSpPr>
          <a:xfrm>
            <a:off x="7514769" y="3667009"/>
            <a:ext cx="314662" cy="357226"/>
            <a:chOff x="-52440550" y="3977875"/>
            <a:chExt cx="279625" cy="317450"/>
          </a:xfrm>
        </p:grpSpPr>
        <p:sp>
          <p:nvSpPr>
            <p:cNvPr id="6473" name="Google Shape;6473;p64"/>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4"/>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4"/>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4"/>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4"/>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4"/>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4"/>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4"/>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1" name="Google Shape;6481;p64"/>
          <p:cNvGrpSpPr/>
          <p:nvPr/>
        </p:nvGrpSpPr>
        <p:grpSpPr>
          <a:xfrm>
            <a:off x="6626703" y="4123215"/>
            <a:ext cx="314662" cy="358999"/>
            <a:chOff x="-51623775" y="3584850"/>
            <a:chExt cx="279625" cy="319025"/>
          </a:xfrm>
        </p:grpSpPr>
        <p:sp>
          <p:nvSpPr>
            <p:cNvPr id="6482" name="Google Shape;6482;p64"/>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4"/>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4"/>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4"/>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4"/>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4"/>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4"/>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4"/>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4"/>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1" name="Google Shape;6491;p64"/>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6492" name="Google Shape;6492;p64"/>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6496" name="Shape 6496"/>
        <p:cNvGrpSpPr/>
        <p:nvPr/>
      </p:nvGrpSpPr>
      <p:grpSpPr>
        <a:xfrm>
          <a:off x="0" y="0"/>
          <a:ext cx="0" cy="0"/>
          <a:chOff x="0" y="0"/>
          <a:chExt cx="0" cy="0"/>
        </a:xfrm>
      </p:grpSpPr>
      <p:grpSp>
        <p:nvGrpSpPr>
          <p:cNvPr id="6497" name="Google Shape;6497;p65"/>
          <p:cNvGrpSpPr/>
          <p:nvPr/>
        </p:nvGrpSpPr>
        <p:grpSpPr>
          <a:xfrm>
            <a:off x="866775" y="1386849"/>
            <a:ext cx="276003" cy="357300"/>
            <a:chOff x="-50469125" y="3183175"/>
            <a:chExt cx="233150" cy="301825"/>
          </a:xfrm>
        </p:grpSpPr>
        <p:sp>
          <p:nvSpPr>
            <p:cNvPr id="6498" name="Google Shape;6498;p65"/>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5"/>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5"/>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1" name="Google Shape;6501;p65"/>
          <p:cNvGrpSpPr/>
          <p:nvPr/>
        </p:nvGrpSpPr>
        <p:grpSpPr>
          <a:xfrm>
            <a:off x="826674" y="1822251"/>
            <a:ext cx="356205" cy="355288"/>
            <a:chOff x="-50504575" y="3550975"/>
            <a:chExt cx="300900" cy="300125"/>
          </a:xfrm>
        </p:grpSpPr>
        <p:sp>
          <p:nvSpPr>
            <p:cNvPr id="6502" name="Google Shape;6502;p65"/>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5"/>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5"/>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5"/>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6" name="Google Shape;6506;p65"/>
          <p:cNvGrpSpPr/>
          <p:nvPr/>
        </p:nvGrpSpPr>
        <p:grpSpPr>
          <a:xfrm>
            <a:off x="826674" y="2260493"/>
            <a:ext cx="356205" cy="354341"/>
            <a:chOff x="-50503000" y="3921175"/>
            <a:chExt cx="300900" cy="299325"/>
          </a:xfrm>
        </p:grpSpPr>
        <p:sp>
          <p:nvSpPr>
            <p:cNvPr id="6507" name="Google Shape;6507;p65"/>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5"/>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5"/>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5"/>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5"/>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2" name="Google Shape;6512;p65"/>
          <p:cNvGrpSpPr/>
          <p:nvPr/>
        </p:nvGrpSpPr>
        <p:grpSpPr>
          <a:xfrm>
            <a:off x="3030727" y="1406411"/>
            <a:ext cx="355258" cy="356205"/>
            <a:chOff x="-48630025" y="3199700"/>
            <a:chExt cx="300100" cy="300900"/>
          </a:xfrm>
        </p:grpSpPr>
        <p:sp>
          <p:nvSpPr>
            <p:cNvPr id="6513" name="Google Shape;6513;p65"/>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5"/>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5"/>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6" name="Google Shape;6516;p65"/>
          <p:cNvGrpSpPr/>
          <p:nvPr/>
        </p:nvGrpSpPr>
        <p:grpSpPr>
          <a:xfrm>
            <a:off x="3030727" y="1843707"/>
            <a:ext cx="355258" cy="355258"/>
            <a:chOff x="-48630025" y="3569100"/>
            <a:chExt cx="300100" cy="300100"/>
          </a:xfrm>
        </p:grpSpPr>
        <p:sp>
          <p:nvSpPr>
            <p:cNvPr id="6517" name="Google Shape;6517;p65"/>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5"/>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5"/>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5"/>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5"/>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5"/>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5"/>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5"/>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5"/>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5"/>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65"/>
          <p:cNvGrpSpPr/>
          <p:nvPr/>
        </p:nvGrpSpPr>
        <p:grpSpPr>
          <a:xfrm>
            <a:off x="3031201" y="2281003"/>
            <a:ext cx="354311" cy="353394"/>
            <a:chOff x="-48629225" y="3938500"/>
            <a:chExt cx="299300" cy="298525"/>
          </a:xfrm>
        </p:grpSpPr>
        <p:sp>
          <p:nvSpPr>
            <p:cNvPr id="6528" name="Google Shape;6528;p65"/>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5"/>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5"/>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5"/>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2" name="Google Shape;6532;p65"/>
          <p:cNvGrpSpPr/>
          <p:nvPr/>
        </p:nvGrpSpPr>
        <p:grpSpPr>
          <a:xfrm>
            <a:off x="1766604" y="2752344"/>
            <a:ext cx="311458" cy="354341"/>
            <a:chOff x="-46762575" y="3200500"/>
            <a:chExt cx="263100" cy="299325"/>
          </a:xfrm>
        </p:grpSpPr>
        <p:sp>
          <p:nvSpPr>
            <p:cNvPr id="6533" name="Google Shape;6533;p65"/>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5"/>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5"/>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5"/>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5"/>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8" name="Google Shape;6538;p65"/>
          <p:cNvGrpSpPr/>
          <p:nvPr/>
        </p:nvGrpSpPr>
        <p:grpSpPr>
          <a:xfrm>
            <a:off x="1744689" y="3211066"/>
            <a:ext cx="355288" cy="312375"/>
            <a:chOff x="-46779900" y="3588000"/>
            <a:chExt cx="300125" cy="263875"/>
          </a:xfrm>
        </p:grpSpPr>
        <p:sp>
          <p:nvSpPr>
            <p:cNvPr id="6539" name="Google Shape;6539;p65"/>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5"/>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5"/>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5"/>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3" name="Google Shape;6543;p65"/>
          <p:cNvGrpSpPr/>
          <p:nvPr/>
        </p:nvGrpSpPr>
        <p:grpSpPr>
          <a:xfrm>
            <a:off x="1745162" y="3625988"/>
            <a:ext cx="354341" cy="353394"/>
            <a:chOff x="-46779100" y="3938500"/>
            <a:chExt cx="299325" cy="298525"/>
          </a:xfrm>
        </p:grpSpPr>
        <p:sp>
          <p:nvSpPr>
            <p:cNvPr id="6544" name="Google Shape;6544;p65"/>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5"/>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6" name="Google Shape;6546;p65"/>
          <p:cNvGrpSpPr/>
          <p:nvPr/>
        </p:nvGrpSpPr>
        <p:grpSpPr>
          <a:xfrm>
            <a:off x="3952900" y="2758855"/>
            <a:ext cx="355258" cy="355288"/>
            <a:chOff x="-44924250" y="3206000"/>
            <a:chExt cx="300100" cy="300125"/>
          </a:xfrm>
        </p:grpSpPr>
        <p:sp>
          <p:nvSpPr>
            <p:cNvPr id="6547" name="Google Shape;6547;p65"/>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5"/>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5"/>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5"/>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5"/>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2" name="Google Shape;6552;p65"/>
          <p:cNvGrpSpPr/>
          <p:nvPr/>
        </p:nvGrpSpPr>
        <p:grpSpPr>
          <a:xfrm>
            <a:off x="1267386" y="1386849"/>
            <a:ext cx="355258" cy="355258"/>
            <a:chOff x="-50134375" y="3183175"/>
            <a:chExt cx="300100" cy="300100"/>
          </a:xfrm>
        </p:grpSpPr>
        <p:sp>
          <p:nvSpPr>
            <p:cNvPr id="6553" name="Google Shape;6553;p65"/>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5"/>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5"/>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5"/>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5"/>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5"/>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5"/>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5"/>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5"/>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5"/>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3" name="Google Shape;6563;p65"/>
          <p:cNvGrpSpPr/>
          <p:nvPr/>
        </p:nvGrpSpPr>
        <p:grpSpPr>
          <a:xfrm>
            <a:off x="1267386" y="1822251"/>
            <a:ext cx="355258" cy="355288"/>
            <a:chOff x="-50134375" y="3550975"/>
            <a:chExt cx="300100" cy="300125"/>
          </a:xfrm>
        </p:grpSpPr>
        <p:sp>
          <p:nvSpPr>
            <p:cNvPr id="6564" name="Google Shape;6564;p65"/>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5"/>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6" name="Google Shape;6566;p65"/>
          <p:cNvGrpSpPr/>
          <p:nvPr/>
        </p:nvGrpSpPr>
        <p:grpSpPr>
          <a:xfrm>
            <a:off x="1267386" y="2259783"/>
            <a:ext cx="355258" cy="355051"/>
            <a:chOff x="-50134375" y="3920575"/>
            <a:chExt cx="300100" cy="299925"/>
          </a:xfrm>
        </p:grpSpPr>
        <p:sp>
          <p:nvSpPr>
            <p:cNvPr id="6567" name="Google Shape;6567;p65"/>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5"/>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5"/>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0" name="Google Shape;6570;p65"/>
          <p:cNvGrpSpPr/>
          <p:nvPr/>
        </p:nvGrpSpPr>
        <p:grpSpPr>
          <a:xfrm>
            <a:off x="3478110" y="1407358"/>
            <a:ext cx="357123" cy="355258"/>
            <a:chOff x="-48262200" y="3200500"/>
            <a:chExt cx="301675" cy="300100"/>
          </a:xfrm>
        </p:grpSpPr>
        <p:sp>
          <p:nvSpPr>
            <p:cNvPr id="6571" name="Google Shape;6571;p65"/>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5"/>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5"/>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5"/>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5"/>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5"/>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5"/>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5"/>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5"/>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0" name="Google Shape;6580;p65"/>
          <p:cNvGrpSpPr/>
          <p:nvPr/>
        </p:nvGrpSpPr>
        <p:grpSpPr>
          <a:xfrm>
            <a:off x="3507483" y="1844447"/>
            <a:ext cx="298377" cy="354519"/>
            <a:chOff x="-48233050" y="3569725"/>
            <a:chExt cx="252050" cy="299475"/>
          </a:xfrm>
        </p:grpSpPr>
        <p:sp>
          <p:nvSpPr>
            <p:cNvPr id="6581" name="Google Shape;6581;p65"/>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5"/>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5"/>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4" name="Google Shape;6584;p65"/>
          <p:cNvGrpSpPr/>
          <p:nvPr/>
        </p:nvGrpSpPr>
        <p:grpSpPr>
          <a:xfrm>
            <a:off x="3531248" y="2278191"/>
            <a:ext cx="250847" cy="358070"/>
            <a:chOff x="-48216525" y="3936125"/>
            <a:chExt cx="211900" cy="302475"/>
          </a:xfrm>
        </p:grpSpPr>
        <p:sp>
          <p:nvSpPr>
            <p:cNvPr id="6585" name="Google Shape;6585;p65"/>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5"/>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5"/>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5"/>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9" name="Google Shape;6589;p65"/>
          <p:cNvGrpSpPr/>
          <p:nvPr/>
        </p:nvGrpSpPr>
        <p:grpSpPr>
          <a:xfrm>
            <a:off x="2186966" y="2753261"/>
            <a:ext cx="355258" cy="355288"/>
            <a:chOff x="-46410500" y="3201275"/>
            <a:chExt cx="300100" cy="300125"/>
          </a:xfrm>
        </p:grpSpPr>
        <p:sp>
          <p:nvSpPr>
            <p:cNvPr id="6590" name="Google Shape;6590;p65"/>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5"/>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5"/>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5"/>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5"/>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5" name="Google Shape;6595;p65"/>
          <p:cNvGrpSpPr/>
          <p:nvPr/>
        </p:nvGrpSpPr>
        <p:grpSpPr>
          <a:xfrm>
            <a:off x="2186966" y="3188692"/>
            <a:ext cx="355258" cy="356205"/>
            <a:chOff x="-46409700" y="3569100"/>
            <a:chExt cx="300100" cy="300900"/>
          </a:xfrm>
        </p:grpSpPr>
        <p:sp>
          <p:nvSpPr>
            <p:cNvPr id="6596" name="Google Shape;6596;p65"/>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5"/>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5"/>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5"/>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5"/>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1" name="Google Shape;6601;p65"/>
          <p:cNvGrpSpPr/>
          <p:nvPr/>
        </p:nvGrpSpPr>
        <p:grpSpPr>
          <a:xfrm>
            <a:off x="2174847" y="3624124"/>
            <a:ext cx="379497" cy="358070"/>
            <a:chOff x="-46422300" y="3936925"/>
            <a:chExt cx="320575" cy="302475"/>
          </a:xfrm>
        </p:grpSpPr>
        <p:sp>
          <p:nvSpPr>
            <p:cNvPr id="6602" name="Google Shape;6602;p65"/>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5"/>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4" name="Google Shape;6604;p65"/>
          <p:cNvGrpSpPr/>
          <p:nvPr/>
        </p:nvGrpSpPr>
        <p:grpSpPr>
          <a:xfrm>
            <a:off x="3952426" y="3178452"/>
            <a:ext cx="356205" cy="355258"/>
            <a:chOff x="-44914800" y="3560450"/>
            <a:chExt cx="300900" cy="300100"/>
          </a:xfrm>
        </p:grpSpPr>
        <p:sp>
          <p:nvSpPr>
            <p:cNvPr id="6605" name="Google Shape;6605;p65"/>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5"/>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5"/>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5"/>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5"/>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0" name="Google Shape;6610;p65"/>
          <p:cNvGrpSpPr/>
          <p:nvPr/>
        </p:nvGrpSpPr>
        <p:grpSpPr>
          <a:xfrm>
            <a:off x="1707478" y="1387086"/>
            <a:ext cx="354311" cy="354104"/>
            <a:chOff x="-49764975" y="3183375"/>
            <a:chExt cx="299300" cy="299125"/>
          </a:xfrm>
        </p:grpSpPr>
        <p:sp>
          <p:nvSpPr>
            <p:cNvPr id="6611" name="Google Shape;6611;p65"/>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5"/>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5"/>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5"/>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5"/>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5"/>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5"/>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5"/>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5"/>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0" name="Google Shape;6620;p65"/>
          <p:cNvGrpSpPr/>
          <p:nvPr/>
        </p:nvGrpSpPr>
        <p:grpSpPr>
          <a:xfrm>
            <a:off x="1707478" y="1822547"/>
            <a:ext cx="354311" cy="355909"/>
            <a:chOff x="-49764975" y="3551225"/>
            <a:chExt cx="299300" cy="300650"/>
          </a:xfrm>
        </p:grpSpPr>
        <p:sp>
          <p:nvSpPr>
            <p:cNvPr id="6621" name="Google Shape;6621;p65"/>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5"/>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5"/>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5"/>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5"/>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5"/>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5"/>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5"/>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5"/>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5"/>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5"/>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2" name="Google Shape;6632;p65"/>
          <p:cNvGrpSpPr/>
          <p:nvPr/>
        </p:nvGrpSpPr>
        <p:grpSpPr>
          <a:xfrm>
            <a:off x="1705140" y="2259310"/>
            <a:ext cx="358987" cy="355525"/>
            <a:chOff x="-49766550" y="3920175"/>
            <a:chExt cx="303250" cy="300325"/>
          </a:xfrm>
        </p:grpSpPr>
        <p:sp>
          <p:nvSpPr>
            <p:cNvPr id="6633" name="Google Shape;6633;p65"/>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5"/>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5"/>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5"/>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7" name="Google Shape;6637;p65"/>
          <p:cNvGrpSpPr/>
          <p:nvPr/>
        </p:nvGrpSpPr>
        <p:grpSpPr>
          <a:xfrm>
            <a:off x="3920671" y="1407358"/>
            <a:ext cx="357123" cy="354341"/>
            <a:chOff x="-47892800" y="3200500"/>
            <a:chExt cx="301675" cy="299325"/>
          </a:xfrm>
        </p:grpSpPr>
        <p:sp>
          <p:nvSpPr>
            <p:cNvPr id="6638" name="Google Shape;6638;p65"/>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5"/>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5"/>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5"/>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5"/>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5"/>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65"/>
          <p:cNvGrpSpPr/>
          <p:nvPr/>
        </p:nvGrpSpPr>
        <p:grpSpPr>
          <a:xfrm>
            <a:off x="3984537" y="1843707"/>
            <a:ext cx="229391" cy="355258"/>
            <a:chOff x="-47839250" y="3569100"/>
            <a:chExt cx="193775" cy="300100"/>
          </a:xfrm>
        </p:grpSpPr>
        <p:sp>
          <p:nvSpPr>
            <p:cNvPr id="6645" name="Google Shape;6645;p65"/>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5"/>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5"/>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5"/>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5"/>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5"/>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1" name="Google Shape;6651;p65"/>
          <p:cNvGrpSpPr/>
          <p:nvPr/>
        </p:nvGrpSpPr>
        <p:grpSpPr>
          <a:xfrm>
            <a:off x="3921603" y="2280056"/>
            <a:ext cx="355258" cy="356205"/>
            <a:chOff x="-47892800" y="3937700"/>
            <a:chExt cx="300100" cy="300900"/>
          </a:xfrm>
        </p:grpSpPr>
        <p:sp>
          <p:nvSpPr>
            <p:cNvPr id="6652" name="Google Shape;6652;p65"/>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5"/>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5"/>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5"/>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5"/>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5"/>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5"/>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5"/>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0" name="Google Shape;6660;p65"/>
          <p:cNvGrpSpPr/>
          <p:nvPr/>
        </p:nvGrpSpPr>
        <p:grpSpPr>
          <a:xfrm>
            <a:off x="2626898" y="2773770"/>
            <a:ext cx="355258" cy="311458"/>
            <a:chOff x="-46042675" y="3218600"/>
            <a:chExt cx="300100" cy="263100"/>
          </a:xfrm>
        </p:grpSpPr>
        <p:sp>
          <p:nvSpPr>
            <p:cNvPr id="6661" name="Google Shape;6661;p65"/>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5"/>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5"/>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5"/>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5"/>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5"/>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7" name="Google Shape;6667;p65"/>
          <p:cNvGrpSpPr/>
          <p:nvPr/>
        </p:nvGrpSpPr>
        <p:grpSpPr>
          <a:xfrm>
            <a:off x="2626898" y="3188219"/>
            <a:ext cx="355258" cy="323118"/>
            <a:chOff x="-46042675" y="3568700"/>
            <a:chExt cx="300100" cy="272950"/>
          </a:xfrm>
        </p:grpSpPr>
        <p:sp>
          <p:nvSpPr>
            <p:cNvPr id="6668" name="Google Shape;6668;p65"/>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5"/>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5"/>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5"/>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2" name="Google Shape;6672;p65"/>
          <p:cNvGrpSpPr/>
          <p:nvPr/>
        </p:nvGrpSpPr>
        <p:grpSpPr>
          <a:xfrm>
            <a:off x="2668849" y="3625189"/>
            <a:ext cx="271357" cy="356057"/>
            <a:chOff x="-46007225" y="3937825"/>
            <a:chExt cx="229225" cy="300775"/>
          </a:xfrm>
        </p:grpSpPr>
        <p:sp>
          <p:nvSpPr>
            <p:cNvPr id="6673" name="Google Shape;6673;p65"/>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5"/>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5"/>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5"/>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5"/>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5"/>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5"/>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5"/>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5"/>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5"/>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3" name="Google Shape;6683;p65"/>
          <p:cNvGrpSpPr/>
          <p:nvPr/>
        </p:nvGrpSpPr>
        <p:grpSpPr>
          <a:xfrm>
            <a:off x="3974341" y="3615275"/>
            <a:ext cx="312375" cy="357596"/>
            <a:chOff x="-44895900" y="3929450"/>
            <a:chExt cx="263875" cy="302075"/>
          </a:xfrm>
        </p:grpSpPr>
        <p:sp>
          <p:nvSpPr>
            <p:cNvPr id="6684" name="Google Shape;6684;p65"/>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5"/>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5"/>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5"/>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5"/>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5"/>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0" name="Google Shape;6690;p65"/>
          <p:cNvGrpSpPr/>
          <p:nvPr/>
        </p:nvGrpSpPr>
        <p:grpSpPr>
          <a:xfrm>
            <a:off x="2148160" y="1398036"/>
            <a:ext cx="356205" cy="332885"/>
            <a:chOff x="-49397175" y="3192625"/>
            <a:chExt cx="300900" cy="281200"/>
          </a:xfrm>
        </p:grpSpPr>
        <p:sp>
          <p:nvSpPr>
            <p:cNvPr id="6691" name="Google Shape;6691;p65"/>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5"/>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5"/>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5"/>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5"/>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5"/>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5"/>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8" name="Google Shape;6698;p65"/>
          <p:cNvGrpSpPr/>
          <p:nvPr/>
        </p:nvGrpSpPr>
        <p:grpSpPr>
          <a:xfrm>
            <a:off x="2174263" y="1822251"/>
            <a:ext cx="304000" cy="356205"/>
            <a:chOff x="-49375900" y="3550975"/>
            <a:chExt cx="256800" cy="300900"/>
          </a:xfrm>
        </p:grpSpPr>
        <p:sp>
          <p:nvSpPr>
            <p:cNvPr id="6699" name="Google Shape;6699;p65"/>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5"/>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5"/>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5"/>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5"/>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5"/>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5"/>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5"/>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5"/>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5"/>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5"/>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0" name="Google Shape;6710;p65"/>
          <p:cNvGrpSpPr/>
          <p:nvPr/>
        </p:nvGrpSpPr>
        <p:grpSpPr>
          <a:xfrm>
            <a:off x="2169616" y="2259546"/>
            <a:ext cx="313293" cy="356205"/>
            <a:chOff x="-49378250" y="3920375"/>
            <a:chExt cx="264650" cy="300900"/>
          </a:xfrm>
        </p:grpSpPr>
        <p:sp>
          <p:nvSpPr>
            <p:cNvPr id="6711" name="Google Shape;6711;p65"/>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5"/>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5"/>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5"/>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5"/>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5"/>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5"/>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8" name="Google Shape;6718;p65"/>
          <p:cNvGrpSpPr/>
          <p:nvPr/>
        </p:nvGrpSpPr>
        <p:grpSpPr>
          <a:xfrm>
            <a:off x="888604" y="2752344"/>
            <a:ext cx="312375" cy="357123"/>
            <a:chOff x="-47505300" y="3200500"/>
            <a:chExt cx="263875" cy="301675"/>
          </a:xfrm>
        </p:grpSpPr>
        <p:sp>
          <p:nvSpPr>
            <p:cNvPr id="6719" name="Google Shape;6719;p65"/>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5"/>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5"/>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5"/>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5"/>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5"/>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5"/>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5"/>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5"/>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5"/>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5"/>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5"/>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5"/>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2" name="Google Shape;6732;p65"/>
          <p:cNvGrpSpPr/>
          <p:nvPr/>
        </p:nvGrpSpPr>
        <p:grpSpPr>
          <a:xfrm>
            <a:off x="866704" y="3188692"/>
            <a:ext cx="356176" cy="355051"/>
            <a:chOff x="-47524975" y="3569100"/>
            <a:chExt cx="300875" cy="299925"/>
          </a:xfrm>
        </p:grpSpPr>
        <p:sp>
          <p:nvSpPr>
            <p:cNvPr id="6733" name="Google Shape;6733;p65"/>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5"/>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5"/>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5"/>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5"/>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8" name="Google Shape;6738;p65"/>
          <p:cNvGrpSpPr/>
          <p:nvPr/>
        </p:nvGrpSpPr>
        <p:grpSpPr>
          <a:xfrm>
            <a:off x="867162" y="3667954"/>
            <a:ext cx="355258" cy="270410"/>
            <a:chOff x="-47523400" y="3973950"/>
            <a:chExt cx="300100" cy="228425"/>
          </a:xfrm>
        </p:grpSpPr>
        <p:sp>
          <p:nvSpPr>
            <p:cNvPr id="6739" name="Google Shape;6739;p65"/>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5"/>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5"/>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5"/>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5"/>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4" name="Google Shape;6744;p65"/>
          <p:cNvGrpSpPr/>
          <p:nvPr/>
        </p:nvGrpSpPr>
        <p:grpSpPr>
          <a:xfrm>
            <a:off x="3072283" y="2750953"/>
            <a:ext cx="354341" cy="357596"/>
            <a:chOff x="-45673275" y="3199325"/>
            <a:chExt cx="299325" cy="302075"/>
          </a:xfrm>
        </p:grpSpPr>
        <p:sp>
          <p:nvSpPr>
            <p:cNvPr id="6745" name="Google Shape;6745;p65"/>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5"/>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5"/>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8" name="Google Shape;6748;p65"/>
          <p:cNvGrpSpPr/>
          <p:nvPr/>
        </p:nvGrpSpPr>
        <p:grpSpPr>
          <a:xfrm>
            <a:off x="3071351" y="3209202"/>
            <a:ext cx="356205" cy="314240"/>
            <a:chOff x="-45674075" y="3586425"/>
            <a:chExt cx="300900" cy="265450"/>
          </a:xfrm>
        </p:grpSpPr>
        <p:sp>
          <p:nvSpPr>
            <p:cNvPr id="6749" name="Google Shape;6749;p65"/>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5"/>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1" name="Google Shape;6751;p65"/>
          <p:cNvGrpSpPr/>
          <p:nvPr/>
        </p:nvGrpSpPr>
        <p:grpSpPr>
          <a:xfrm>
            <a:off x="3072283" y="3625041"/>
            <a:ext cx="354341" cy="356205"/>
            <a:chOff x="-45673275" y="3937700"/>
            <a:chExt cx="299325" cy="300900"/>
          </a:xfrm>
        </p:grpSpPr>
        <p:sp>
          <p:nvSpPr>
            <p:cNvPr id="6752" name="Google Shape;6752;p65"/>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5"/>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5"/>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5"/>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5"/>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5"/>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8" name="Google Shape;6758;p65"/>
          <p:cNvGrpSpPr/>
          <p:nvPr/>
        </p:nvGrpSpPr>
        <p:grpSpPr>
          <a:xfrm>
            <a:off x="2186449" y="4117825"/>
            <a:ext cx="356205" cy="356205"/>
            <a:chOff x="-44512325" y="3176075"/>
            <a:chExt cx="300900" cy="300900"/>
          </a:xfrm>
        </p:grpSpPr>
        <p:sp>
          <p:nvSpPr>
            <p:cNvPr id="6759" name="Google Shape;6759;p65"/>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5"/>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5"/>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2" name="Google Shape;6762;p65"/>
          <p:cNvGrpSpPr/>
          <p:nvPr/>
        </p:nvGrpSpPr>
        <p:grpSpPr>
          <a:xfrm>
            <a:off x="2589789" y="1386849"/>
            <a:ext cx="354341" cy="354341"/>
            <a:chOff x="-49027775" y="3183175"/>
            <a:chExt cx="299325" cy="299325"/>
          </a:xfrm>
        </p:grpSpPr>
        <p:sp>
          <p:nvSpPr>
            <p:cNvPr id="6763" name="Google Shape;6763;p65"/>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5"/>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5"/>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5"/>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7" name="Google Shape;6767;p65"/>
          <p:cNvGrpSpPr/>
          <p:nvPr/>
        </p:nvGrpSpPr>
        <p:grpSpPr>
          <a:xfrm>
            <a:off x="2589330" y="1822251"/>
            <a:ext cx="355258" cy="357152"/>
            <a:chOff x="-49027775" y="3550975"/>
            <a:chExt cx="300100" cy="301700"/>
          </a:xfrm>
        </p:grpSpPr>
        <p:sp>
          <p:nvSpPr>
            <p:cNvPr id="6768" name="Google Shape;6768;p65"/>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5"/>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5"/>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5"/>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5"/>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5"/>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5"/>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5"/>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5"/>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5"/>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8" name="Google Shape;6778;p65"/>
          <p:cNvGrpSpPr/>
          <p:nvPr/>
        </p:nvGrpSpPr>
        <p:grpSpPr>
          <a:xfrm>
            <a:off x="2587406" y="2259310"/>
            <a:ext cx="359106" cy="355525"/>
            <a:chOff x="-49031025" y="3920175"/>
            <a:chExt cx="303350" cy="300325"/>
          </a:xfrm>
        </p:grpSpPr>
        <p:sp>
          <p:nvSpPr>
            <p:cNvPr id="6779" name="Google Shape;6779;p65"/>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5"/>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5"/>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5"/>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5"/>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5"/>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5" name="Google Shape;6785;p65"/>
          <p:cNvGrpSpPr/>
          <p:nvPr/>
        </p:nvGrpSpPr>
        <p:grpSpPr>
          <a:xfrm>
            <a:off x="1303511" y="2752344"/>
            <a:ext cx="356176" cy="354341"/>
            <a:chOff x="-47155575" y="3200500"/>
            <a:chExt cx="300875" cy="299325"/>
          </a:xfrm>
        </p:grpSpPr>
        <p:sp>
          <p:nvSpPr>
            <p:cNvPr id="6786" name="Google Shape;6786;p65"/>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5"/>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5"/>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5"/>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5"/>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5"/>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2" name="Google Shape;6792;p65"/>
          <p:cNvGrpSpPr/>
          <p:nvPr/>
        </p:nvGrpSpPr>
        <p:grpSpPr>
          <a:xfrm>
            <a:off x="1303970" y="3188692"/>
            <a:ext cx="355258" cy="355258"/>
            <a:chOff x="-47154800" y="3569100"/>
            <a:chExt cx="300100" cy="300100"/>
          </a:xfrm>
        </p:grpSpPr>
        <p:sp>
          <p:nvSpPr>
            <p:cNvPr id="6793" name="Google Shape;6793;p65"/>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5"/>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5"/>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5"/>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5"/>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5"/>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9" name="Google Shape;6799;p65"/>
          <p:cNvGrpSpPr/>
          <p:nvPr/>
        </p:nvGrpSpPr>
        <p:grpSpPr>
          <a:xfrm>
            <a:off x="1304443" y="3626905"/>
            <a:ext cx="354311" cy="353423"/>
            <a:chOff x="-47154000" y="3939275"/>
            <a:chExt cx="299300" cy="298550"/>
          </a:xfrm>
        </p:grpSpPr>
        <p:sp>
          <p:nvSpPr>
            <p:cNvPr id="6800" name="Google Shape;6800;p65"/>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5"/>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5"/>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5"/>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4" name="Google Shape;6804;p65"/>
          <p:cNvGrpSpPr/>
          <p:nvPr/>
        </p:nvGrpSpPr>
        <p:grpSpPr>
          <a:xfrm>
            <a:off x="3529733" y="2752344"/>
            <a:ext cx="312375" cy="354341"/>
            <a:chOff x="-45286550" y="3200500"/>
            <a:chExt cx="263875" cy="299325"/>
          </a:xfrm>
        </p:grpSpPr>
        <p:sp>
          <p:nvSpPr>
            <p:cNvPr id="6805" name="Google Shape;6805;p65"/>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5"/>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5"/>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8" name="Google Shape;6808;p65"/>
          <p:cNvGrpSpPr/>
          <p:nvPr/>
        </p:nvGrpSpPr>
        <p:grpSpPr>
          <a:xfrm>
            <a:off x="3529733" y="3189639"/>
            <a:ext cx="312375" cy="354311"/>
            <a:chOff x="-45286550" y="3569900"/>
            <a:chExt cx="263875" cy="299300"/>
          </a:xfrm>
        </p:grpSpPr>
        <p:sp>
          <p:nvSpPr>
            <p:cNvPr id="6809" name="Google Shape;6809;p65"/>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5"/>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5"/>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5"/>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5"/>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5"/>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65"/>
          <p:cNvGrpSpPr/>
          <p:nvPr/>
        </p:nvGrpSpPr>
        <p:grpSpPr>
          <a:xfrm>
            <a:off x="3540920" y="3625988"/>
            <a:ext cx="290001" cy="355258"/>
            <a:chOff x="-45277900" y="3938500"/>
            <a:chExt cx="244975" cy="300100"/>
          </a:xfrm>
        </p:grpSpPr>
        <p:sp>
          <p:nvSpPr>
            <p:cNvPr id="6816" name="Google Shape;6816;p65"/>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5"/>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5"/>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5"/>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0" name="Google Shape;6820;p65"/>
          <p:cNvGrpSpPr/>
          <p:nvPr/>
        </p:nvGrpSpPr>
        <p:grpSpPr>
          <a:xfrm>
            <a:off x="2626869" y="4095090"/>
            <a:ext cx="355258" cy="355258"/>
            <a:chOff x="-44502875" y="3576975"/>
            <a:chExt cx="300100" cy="300100"/>
          </a:xfrm>
        </p:grpSpPr>
        <p:sp>
          <p:nvSpPr>
            <p:cNvPr id="6821" name="Google Shape;6821;p65"/>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5"/>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5"/>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65"/>
          <p:cNvGrpSpPr/>
          <p:nvPr/>
        </p:nvGrpSpPr>
        <p:grpSpPr>
          <a:xfrm>
            <a:off x="4835456" y="1828361"/>
            <a:ext cx="356196" cy="354670"/>
            <a:chOff x="-13946200" y="3647075"/>
            <a:chExt cx="353650" cy="352100"/>
          </a:xfrm>
        </p:grpSpPr>
        <p:sp>
          <p:nvSpPr>
            <p:cNvPr id="6825" name="Google Shape;6825;p65"/>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5"/>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5"/>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5"/>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5"/>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5"/>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1" name="Google Shape;6831;p65"/>
          <p:cNvGrpSpPr/>
          <p:nvPr/>
        </p:nvGrpSpPr>
        <p:grpSpPr>
          <a:xfrm>
            <a:off x="6618849" y="1387844"/>
            <a:ext cx="357002" cy="354267"/>
            <a:chOff x="-12163025" y="3214275"/>
            <a:chExt cx="354450" cy="351700"/>
          </a:xfrm>
        </p:grpSpPr>
        <p:sp>
          <p:nvSpPr>
            <p:cNvPr id="6832" name="Google Shape;6832;p65"/>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5"/>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5"/>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5" name="Google Shape;6835;p65"/>
          <p:cNvGrpSpPr/>
          <p:nvPr/>
        </p:nvGrpSpPr>
        <p:grpSpPr>
          <a:xfrm>
            <a:off x="6619629" y="1827581"/>
            <a:ext cx="355441" cy="356232"/>
            <a:chOff x="-12160675" y="3647875"/>
            <a:chExt cx="352900" cy="353650"/>
          </a:xfrm>
        </p:grpSpPr>
        <p:sp>
          <p:nvSpPr>
            <p:cNvPr id="6836" name="Google Shape;6836;p65"/>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5"/>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5"/>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5"/>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5"/>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5"/>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5"/>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3" name="Google Shape;6843;p65"/>
          <p:cNvGrpSpPr/>
          <p:nvPr/>
        </p:nvGrpSpPr>
        <p:grpSpPr>
          <a:xfrm>
            <a:off x="6630345" y="2272036"/>
            <a:ext cx="354635" cy="356232"/>
            <a:chOff x="-12160675" y="4081850"/>
            <a:chExt cx="352100" cy="353650"/>
          </a:xfrm>
        </p:grpSpPr>
        <p:sp>
          <p:nvSpPr>
            <p:cNvPr id="6844" name="Google Shape;6844;p65"/>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5"/>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5"/>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5"/>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5"/>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5"/>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65"/>
          <p:cNvGrpSpPr/>
          <p:nvPr/>
        </p:nvGrpSpPr>
        <p:grpSpPr>
          <a:xfrm>
            <a:off x="4835311" y="2746480"/>
            <a:ext cx="355416" cy="355652"/>
            <a:chOff x="-10391650" y="3180600"/>
            <a:chExt cx="352875" cy="353075"/>
          </a:xfrm>
        </p:grpSpPr>
        <p:sp>
          <p:nvSpPr>
            <p:cNvPr id="6851" name="Google Shape;6851;p65"/>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5"/>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5"/>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5"/>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5"/>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5"/>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7" name="Google Shape;6857;p65"/>
          <p:cNvGrpSpPr/>
          <p:nvPr/>
        </p:nvGrpSpPr>
        <p:grpSpPr>
          <a:xfrm>
            <a:off x="4835310" y="3223278"/>
            <a:ext cx="354635" cy="353890"/>
            <a:chOff x="-10390875" y="3616350"/>
            <a:chExt cx="352100" cy="351325"/>
          </a:xfrm>
        </p:grpSpPr>
        <p:sp>
          <p:nvSpPr>
            <p:cNvPr id="6858" name="Google Shape;6858;p65"/>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5"/>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5"/>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1" name="Google Shape;6861;p65"/>
          <p:cNvGrpSpPr/>
          <p:nvPr/>
        </p:nvGrpSpPr>
        <p:grpSpPr>
          <a:xfrm>
            <a:off x="7502285" y="2747943"/>
            <a:ext cx="312585" cy="354670"/>
            <a:chOff x="-10370400" y="4049550"/>
            <a:chExt cx="310350" cy="352100"/>
          </a:xfrm>
        </p:grpSpPr>
        <p:sp>
          <p:nvSpPr>
            <p:cNvPr id="6862" name="Google Shape;6862;p65"/>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5"/>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5"/>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5"/>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5"/>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65"/>
          <p:cNvGrpSpPr/>
          <p:nvPr/>
        </p:nvGrpSpPr>
        <p:grpSpPr>
          <a:xfrm>
            <a:off x="6606541" y="2746884"/>
            <a:ext cx="379236" cy="354847"/>
            <a:chOff x="-8674650" y="3210975"/>
            <a:chExt cx="376525" cy="352275"/>
          </a:xfrm>
        </p:grpSpPr>
        <p:sp>
          <p:nvSpPr>
            <p:cNvPr id="6868" name="Google Shape;6868;p65"/>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5"/>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5"/>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5"/>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5"/>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5"/>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65"/>
          <p:cNvGrpSpPr/>
          <p:nvPr/>
        </p:nvGrpSpPr>
        <p:grpSpPr>
          <a:xfrm>
            <a:off x="5278038" y="1828361"/>
            <a:ext cx="356221" cy="354670"/>
            <a:chOff x="-13512225" y="3647075"/>
            <a:chExt cx="353675" cy="352100"/>
          </a:xfrm>
        </p:grpSpPr>
        <p:sp>
          <p:nvSpPr>
            <p:cNvPr id="6875" name="Google Shape;6875;p65"/>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5"/>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5"/>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5"/>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5"/>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5"/>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5"/>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5"/>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5"/>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5"/>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5" name="Google Shape;6885;p65"/>
          <p:cNvGrpSpPr/>
          <p:nvPr/>
        </p:nvGrpSpPr>
        <p:grpSpPr>
          <a:xfrm>
            <a:off x="5288351" y="2272427"/>
            <a:ext cx="356221" cy="355451"/>
            <a:chOff x="-13512225" y="4080275"/>
            <a:chExt cx="353675" cy="352875"/>
          </a:xfrm>
        </p:grpSpPr>
        <p:sp>
          <p:nvSpPr>
            <p:cNvPr id="6886" name="Google Shape;6886;p65"/>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5"/>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5"/>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5"/>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5"/>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5"/>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5"/>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5"/>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5"/>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5"/>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5"/>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7" name="Google Shape;6897;p65"/>
          <p:cNvGrpSpPr/>
          <p:nvPr/>
        </p:nvGrpSpPr>
        <p:grpSpPr>
          <a:xfrm>
            <a:off x="7061431" y="1419788"/>
            <a:ext cx="356196" cy="290379"/>
            <a:chOff x="-11728250" y="3245400"/>
            <a:chExt cx="353650" cy="288275"/>
          </a:xfrm>
        </p:grpSpPr>
        <p:sp>
          <p:nvSpPr>
            <p:cNvPr id="6898" name="Google Shape;6898;p65"/>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5"/>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5"/>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5"/>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5"/>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3" name="Google Shape;6903;p65"/>
          <p:cNvGrpSpPr/>
          <p:nvPr/>
        </p:nvGrpSpPr>
        <p:grpSpPr>
          <a:xfrm>
            <a:off x="7093939" y="2272427"/>
            <a:ext cx="311804" cy="355451"/>
            <a:chOff x="-11703850" y="4081850"/>
            <a:chExt cx="309575" cy="352875"/>
          </a:xfrm>
        </p:grpSpPr>
        <p:sp>
          <p:nvSpPr>
            <p:cNvPr id="6904" name="Google Shape;6904;p65"/>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5"/>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5"/>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5"/>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5"/>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5"/>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5"/>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5"/>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2" name="Google Shape;6912;p65"/>
          <p:cNvGrpSpPr/>
          <p:nvPr/>
        </p:nvGrpSpPr>
        <p:grpSpPr>
          <a:xfrm>
            <a:off x="5282595" y="2746580"/>
            <a:ext cx="357002" cy="355451"/>
            <a:chOff x="-9958475" y="3180025"/>
            <a:chExt cx="354450" cy="352875"/>
          </a:xfrm>
        </p:grpSpPr>
        <p:sp>
          <p:nvSpPr>
            <p:cNvPr id="6913" name="Google Shape;6913;p65"/>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5"/>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5"/>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6" name="Google Shape;6916;p65"/>
          <p:cNvGrpSpPr/>
          <p:nvPr/>
        </p:nvGrpSpPr>
        <p:grpSpPr>
          <a:xfrm>
            <a:off x="5291722" y="3222561"/>
            <a:ext cx="337966" cy="355325"/>
            <a:chOff x="-9949025" y="3615575"/>
            <a:chExt cx="335550" cy="352750"/>
          </a:xfrm>
        </p:grpSpPr>
        <p:sp>
          <p:nvSpPr>
            <p:cNvPr id="6917" name="Google Shape;6917;p65"/>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5"/>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5"/>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0" name="Google Shape;6920;p65"/>
          <p:cNvGrpSpPr/>
          <p:nvPr/>
        </p:nvGrpSpPr>
        <p:grpSpPr>
          <a:xfrm>
            <a:off x="7926568" y="2746067"/>
            <a:ext cx="360175" cy="358423"/>
            <a:chOff x="-9961625" y="4048175"/>
            <a:chExt cx="357600" cy="355825"/>
          </a:xfrm>
        </p:grpSpPr>
        <p:sp>
          <p:nvSpPr>
            <p:cNvPr id="6921" name="Google Shape;6921;p65"/>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5"/>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5"/>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5"/>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5"/>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5"/>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7" name="Google Shape;6927;p65"/>
          <p:cNvGrpSpPr/>
          <p:nvPr/>
        </p:nvGrpSpPr>
        <p:grpSpPr>
          <a:xfrm>
            <a:off x="6613289" y="3221579"/>
            <a:ext cx="364959" cy="357289"/>
            <a:chOff x="-8680950" y="3624225"/>
            <a:chExt cx="362350" cy="354700"/>
          </a:xfrm>
        </p:grpSpPr>
        <p:sp>
          <p:nvSpPr>
            <p:cNvPr id="6928" name="Google Shape;6928;p65"/>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5"/>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5"/>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5"/>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5"/>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5"/>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4" name="Google Shape;6934;p65"/>
          <p:cNvGrpSpPr/>
          <p:nvPr/>
        </p:nvGrpSpPr>
        <p:grpSpPr>
          <a:xfrm>
            <a:off x="5749533" y="1387239"/>
            <a:ext cx="313365" cy="355476"/>
            <a:chOff x="-13056975" y="3212300"/>
            <a:chExt cx="311125" cy="352900"/>
          </a:xfrm>
        </p:grpSpPr>
        <p:sp>
          <p:nvSpPr>
            <p:cNvPr id="6935" name="Google Shape;6935;p65"/>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5"/>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5"/>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5"/>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9" name="Google Shape;6939;p65"/>
          <p:cNvGrpSpPr/>
          <p:nvPr/>
        </p:nvGrpSpPr>
        <p:grpSpPr>
          <a:xfrm>
            <a:off x="5726921" y="1828034"/>
            <a:ext cx="358588" cy="355325"/>
            <a:chOff x="-13077450" y="3647075"/>
            <a:chExt cx="356025" cy="352750"/>
          </a:xfrm>
        </p:grpSpPr>
        <p:sp>
          <p:nvSpPr>
            <p:cNvPr id="6940" name="Google Shape;6940;p65"/>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5"/>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5"/>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3" name="Google Shape;6943;p65"/>
          <p:cNvGrpSpPr/>
          <p:nvPr/>
        </p:nvGrpSpPr>
        <p:grpSpPr>
          <a:xfrm>
            <a:off x="5738027" y="2271633"/>
            <a:ext cx="357002" cy="357037"/>
            <a:chOff x="-13079025" y="4079475"/>
            <a:chExt cx="354450" cy="354450"/>
          </a:xfrm>
        </p:grpSpPr>
        <p:sp>
          <p:nvSpPr>
            <p:cNvPr id="6944" name="Google Shape;6944;p65"/>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5"/>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5"/>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5"/>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8" name="Google Shape;6948;p65"/>
          <p:cNvGrpSpPr/>
          <p:nvPr/>
        </p:nvGrpSpPr>
        <p:grpSpPr>
          <a:xfrm>
            <a:off x="7511094" y="1387642"/>
            <a:ext cx="356221" cy="354670"/>
            <a:chOff x="-11292700" y="3213875"/>
            <a:chExt cx="353675" cy="352100"/>
          </a:xfrm>
        </p:grpSpPr>
        <p:sp>
          <p:nvSpPr>
            <p:cNvPr id="6949" name="Google Shape;6949;p65"/>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5"/>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5"/>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5"/>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5"/>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5"/>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5"/>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6" name="Google Shape;6956;p65"/>
          <p:cNvGrpSpPr/>
          <p:nvPr/>
        </p:nvGrpSpPr>
        <p:grpSpPr>
          <a:xfrm>
            <a:off x="7505152" y="1827581"/>
            <a:ext cx="368106" cy="356232"/>
            <a:chOff x="-11299000" y="3647875"/>
            <a:chExt cx="365475" cy="353650"/>
          </a:xfrm>
        </p:grpSpPr>
        <p:sp>
          <p:nvSpPr>
            <p:cNvPr id="6957" name="Google Shape;6957;p65"/>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5"/>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5"/>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5"/>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5"/>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5"/>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3" name="Google Shape;6963;p65"/>
          <p:cNvGrpSpPr/>
          <p:nvPr/>
        </p:nvGrpSpPr>
        <p:grpSpPr>
          <a:xfrm>
            <a:off x="7520614" y="2283532"/>
            <a:ext cx="357808" cy="333240"/>
            <a:chOff x="-11295075" y="4092875"/>
            <a:chExt cx="355250" cy="330825"/>
          </a:xfrm>
        </p:grpSpPr>
        <p:sp>
          <p:nvSpPr>
            <p:cNvPr id="6964" name="Google Shape;6964;p65"/>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5"/>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5"/>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5"/>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5"/>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9" name="Google Shape;6969;p65"/>
          <p:cNvGrpSpPr/>
          <p:nvPr/>
        </p:nvGrpSpPr>
        <p:grpSpPr>
          <a:xfrm>
            <a:off x="5746214" y="2746580"/>
            <a:ext cx="312585" cy="355451"/>
            <a:chOff x="-9500075" y="3180800"/>
            <a:chExt cx="310350" cy="352875"/>
          </a:xfrm>
        </p:grpSpPr>
        <p:sp>
          <p:nvSpPr>
            <p:cNvPr id="6970" name="Google Shape;6970;p65"/>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5"/>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5"/>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5"/>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5"/>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5"/>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5"/>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5"/>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5"/>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65"/>
          <p:cNvGrpSpPr/>
          <p:nvPr/>
        </p:nvGrpSpPr>
        <p:grpSpPr>
          <a:xfrm>
            <a:off x="5724005" y="3222095"/>
            <a:ext cx="356221" cy="356257"/>
            <a:chOff x="-9523700" y="3614000"/>
            <a:chExt cx="353675" cy="353675"/>
          </a:xfrm>
        </p:grpSpPr>
        <p:sp>
          <p:nvSpPr>
            <p:cNvPr id="6980" name="Google Shape;6980;p65"/>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5"/>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5"/>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5"/>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5"/>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5"/>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5"/>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5"/>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5"/>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9" name="Google Shape;6989;p65"/>
          <p:cNvGrpSpPr/>
          <p:nvPr/>
        </p:nvGrpSpPr>
        <p:grpSpPr>
          <a:xfrm>
            <a:off x="7508956" y="3244737"/>
            <a:ext cx="356221" cy="354670"/>
            <a:chOff x="-9523700" y="4049550"/>
            <a:chExt cx="353675" cy="352100"/>
          </a:xfrm>
        </p:grpSpPr>
        <p:sp>
          <p:nvSpPr>
            <p:cNvPr id="6990" name="Google Shape;6990;p65"/>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5"/>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5"/>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5"/>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5"/>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5"/>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5"/>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7" name="Google Shape;6997;p65"/>
          <p:cNvGrpSpPr/>
          <p:nvPr/>
        </p:nvGrpSpPr>
        <p:grpSpPr>
          <a:xfrm>
            <a:off x="7065071" y="3244710"/>
            <a:ext cx="357002" cy="311029"/>
            <a:chOff x="-8209150" y="3659675"/>
            <a:chExt cx="354450" cy="308775"/>
          </a:xfrm>
        </p:grpSpPr>
        <p:sp>
          <p:nvSpPr>
            <p:cNvPr id="6998" name="Google Shape;6998;p65"/>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5"/>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5"/>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5"/>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5"/>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5"/>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4" name="Google Shape;7004;p65"/>
          <p:cNvGrpSpPr/>
          <p:nvPr/>
        </p:nvGrpSpPr>
        <p:grpSpPr>
          <a:xfrm>
            <a:off x="6178632" y="2273623"/>
            <a:ext cx="356221" cy="353059"/>
            <a:chOff x="-12643475" y="4081850"/>
            <a:chExt cx="353675" cy="350500"/>
          </a:xfrm>
        </p:grpSpPr>
        <p:sp>
          <p:nvSpPr>
            <p:cNvPr id="7005" name="Google Shape;7005;p65"/>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5"/>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5"/>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5"/>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9" name="Google Shape;7009;p65"/>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0" name="Google Shape;7010;p65"/>
          <p:cNvGrpSpPr/>
          <p:nvPr/>
        </p:nvGrpSpPr>
        <p:grpSpPr>
          <a:xfrm>
            <a:off x="7961232" y="2283532"/>
            <a:ext cx="356221" cy="333240"/>
            <a:chOff x="-10858725" y="4092875"/>
            <a:chExt cx="353675" cy="330825"/>
          </a:xfrm>
        </p:grpSpPr>
        <p:sp>
          <p:nvSpPr>
            <p:cNvPr id="7011" name="Google Shape;7011;p65"/>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5"/>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5"/>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5"/>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5"/>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5"/>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7" name="Google Shape;7017;p65"/>
          <p:cNvGrpSpPr/>
          <p:nvPr/>
        </p:nvGrpSpPr>
        <p:grpSpPr>
          <a:xfrm>
            <a:off x="6219755" y="3222498"/>
            <a:ext cx="252278" cy="355451"/>
            <a:chOff x="-9039300" y="3614000"/>
            <a:chExt cx="250475" cy="352875"/>
          </a:xfrm>
        </p:grpSpPr>
        <p:sp>
          <p:nvSpPr>
            <p:cNvPr id="7018" name="Google Shape;7018;p65"/>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5"/>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0" name="Google Shape;7020;p65"/>
          <p:cNvGrpSpPr/>
          <p:nvPr/>
        </p:nvGrpSpPr>
        <p:grpSpPr>
          <a:xfrm>
            <a:off x="7951721" y="3244737"/>
            <a:ext cx="354635" cy="354670"/>
            <a:chOff x="-9088150" y="4049550"/>
            <a:chExt cx="352100" cy="352100"/>
          </a:xfrm>
        </p:grpSpPr>
        <p:sp>
          <p:nvSpPr>
            <p:cNvPr id="7021" name="Google Shape;7021;p65"/>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5"/>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5"/>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5"/>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5"/>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5"/>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65"/>
          <p:cNvGrpSpPr/>
          <p:nvPr/>
        </p:nvGrpSpPr>
        <p:grpSpPr>
          <a:xfrm>
            <a:off x="7086085" y="2746970"/>
            <a:ext cx="315757" cy="354670"/>
            <a:chOff x="-8191825" y="3174500"/>
            <a:chExt cx="313500" cy="352100"/>
          </a:xfrm>
        </p:grpSpPr>
        <p:sp>
          <p:nvSpPr>
            <p:cNvPr id="7028" name="Google Shape;7028;p65"/>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5"/>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5"/>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1" name="Google Shape;7031;p65"/>
          <p:cNvGrpSpPr/>
          <p:nvPr/>
        </p:nvGrpSpPr>
        <p:grpSpPr>
          <a:xfrm>
            <a:off x="4835443" y="1387491"/>
            <a:ext cx="356221" cy="354973"/>
            <a:chOff x="-13947000" y="3212800"/>
            <a:chExt cx="353675" cy="352400"/>
          </a:xfrm>
        </p:grpSpPr>
        <p:sp>
          <p:nvSpPr>
            <p:cNvPr id="7032" name="Google Shape;7032;p65"/>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5"/>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4" name="Google Shape;7034;p65"/>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5" name="Google Shape;7035;p65"/>
          <p:cNvGrpSpPr/>
          <p:nvPr/>
        </p:nvGrpSpPr>
        <p:grpSpPr>
          <a:xfrm>
            <a:off x="5278038" y="1386849"/>
            <a:ext cx="356221" cy="356257"/>
            <a:chOff x="-13512225" y="3211525"/>
            <a:chExt cx="353675" cy="353675"/>
          </a:xfrm>
        </p:grpSpPr>
        <p:sp>
          <p:nvSpPr>
            <p:cNvPr id="7036" name="Google Shape;7036;p65"/>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5"/>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5"/>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5"/>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5"/>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1" name="Google Shape;7041;p65"/>
          <p:cNvGrpSpPr/>
          <p:nvPr/>
        </p:nvGrpSpPr>
        <p:grpSpPr>
          <a:xfrm>
            <a:off x="6168320" y="1387239"/>
            <a:ext cx="356221" cy="355476"/>
            <a:chOff x="-12643475" y="3212300"/>
            <a:chExt cx="353675" cy="352900"/>
          </a:xfrm>
        </p:grpSpPr>
        <p:sp>
          <p:nvSpPr>
            <p:cNvPr id="7042" name="Google Shape;7042;p65"/>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5"/>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5"/>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5"/>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5"/>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5"/>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5"/>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5"/>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5"/>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65"/>
          <p:cNvGrpSpPr/>
          <p:nvPr/>
        </p:nvGrpSpPr>
        <p:grpSpPr>
          <a:xfrm>
            <a:off x="6168320" y="1839013"/>
            <a:ext cx="356221" cy="333366"/>
            <a:chOff x="-12643475" y="3657325"/>
            <a:chExt cx="353675" cy="330950"/>
          </a:xfrm>
        </p:grpSpPr>
        <p:sp>
          <p:nvSpPr>
            <p:cNvPr id="7052" name="Google Shape;7052;p65"/>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5"/>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5"/>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5"/>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5"/>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5"/>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8" name="Google Shape;7058;p65"/>
          <p:cNvGrpSpPr/>
          <p:nvPr/>
        </p:nvGrpSpPr>
        <p:grpSpPr>
          <a:xfrm>
            <a:off x="7951322" y="1387642"/>
            <a:ext cx="355416" cy="354670"/>
            <a:chOff x="-10857925" y="3213875"/>
            <a:chExt cx="352875" cy="352100"/>
          </a:xfrm>
        </p:grpSpPr>
        <p:sp>
          <p:nvSpPr>
            <p:cNvPr id="7059" name="Google Shape;7059;p65"/>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5"/>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5"/>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5"/>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5"/>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5"/>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5"/>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5"/>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5"/>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5"/>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9" name="Google Shape;7069;p65"/>
          <p:cNvGrpSpPr/>
          <p:nvPr/>
        </p:nvGrpSpPr>
        <p:grpSpPr>
          <a:xfrm>
            <a:off x="6168237" y="2747071"/>
            <a:ext cx="356096" cy="354469"/>
            <a:chOff x="-9089725" y="3180200"/>
            <a:chExt cx="353550" cy="351900"/>
          </a:xfrm>
        </p:grpSpPr>
        <p:sp>
          <p:nvSpPr>
            <p:cNvPr id="7070" name="Google Shape;7070;p65"/>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5"/>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65"/>
          <p:cNvGrpSpPr/>
          <p:nvPr/>
        </p:nvGrpSpPr>
        <p:grpSpPr>
          <a:xfrm>
            <a:off x="7060235" y="1826875"/>
            <a:ext cx="358588" cy="357642"/>
            <a:chOff x="7083760" y="1971660"/>
            <a:chExt cx="358588" cy="357642"/>
          </a:xfrm>
        </p:grpSpPr>
        <p:sp>
          <p:nvSpPr>
            <p:cNvPr id="7073" name="Google Shape;7073;p65"/>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5"/>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5"/>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5"/>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5"/>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5"/>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5"/>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5"/>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5"/>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5"/>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5"/>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5"/>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5" name="Google Shape;7085;p65"/>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086" name="Google Shape;7086;p65"/>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7090" name="Shape 7090"/>
        <p:cNvGrpSpPr/>
        <p:nvPr/>
      </p:nvGrpSpPr>
      <p:grpSpPr>
        <a:xfrm>
          <a:off x="0" y="0"/>
          <a:ext cx="0" cy="0"/>
          <a:chOff x="0" y="0"/>
          <a:chExt cx="0" cy="0"/>
        </a:xfrm>
      </p:grpSpPr>
      <p:sp>
        <p:nvSpPr>
          <p:cNvPr id="7091" name="Google Shape;7091;p66"/>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2" name="Google Shape;7092;p66"/>
          <p:cNvGrpSpPr/>
          <p:nvPr/>
        </p:nvGrpSpPr>
        <p:grpSpPr>
          <a:xfrm>
            <a:off x="719610" y="2243507"/>
            <a:ext cx="452798" cy="449473"/>
            <a:chOff x="-21322300" y="3693325"/>
            <a:chExt cx="306400" cy="304150"/>
          </a:xfrm>
        </p:grpSpPr>
        <p:sp>
          <p:nvSpPr>
            <p:cNvPr id="7093" name="Google Shape;7093;p66"/>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6"/>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6"/>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6"/>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7" name="Google Shape;7097;p66"/>
          <p:cNvGrpSpPr/>
          <p:nvPr/>
        </p:nvGrpSpPr>
        <p:grpSpPr>
          <a:xfrm>
            <a:off x="719019" y="2810244"/>
            <a:ext cx="453980" cy="422540"/>
            <a:chOff x="-21322300" y="4077125"/>
            <a:chExt cx="307200" cy="285925"/>
          </a:xfrm>
        </p:grpSpPr>
        <p:sp>
          <p:nvSpPr>
            <p:cNvPr id="7098" name="Google Shape;7098;p66"/>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6"/>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6"/>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6"/>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6"/>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6"/>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6"/>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6"/>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6"/>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6"/>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6"/>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6"/>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66"/>
          <p:cNvGrpSpPr/>
          <p:nvPr/>
        </p:nvGrpSpPr>
        <p:grpSpPr>
          <a:xfrm>
            <a:off x="3496195" y="1689128"/>
            <a:ext cx="451653" cy="450212"/>
            <a:chOff x="-19394200" y="3333800"/>
            <a:chExt cx="305625" cy="304650"/>
          </a:xfrm>
        </p:grpSpPr>
        <p:sp>
          <p:nvSpPr>
            <p:cNvPr id="7111" name="Google Shape;7111;p66"/>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6"/>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6"/>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6"/>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6"/>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6"/>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6"/>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6"/>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6"/>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0" name="Google Shape;7120;p66"/>
          <p:cNvGrpSpPr/>
          <p:nvPr/>
        </p:nvGrpSpPr>
        <p:grpSpPr>
          <a:xfrm>
            <a:off x="3495032" y="2243580"/>
            <a:ext cx="453980" cy="449325"/>
            <a:chOff x="-19396575" y="3708500"/>
            <a:chExt cx="307200" cy="304050"/>
          </a:xfrm>
        </p:grpSpPr>
        <p:sp>
          <p:nvSpPr>
            <p:cNvPr id="7121" name="Google Shape;7121;p66"/>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6"/>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6"/>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4" name="Google Shape;7124;p66"/>
          <p:cNvGrpSpPr/>
          <p:nvPr/>
        </p:nvGrpSpPr>
        <p:grpSpPr>
          <a:xfrm>
            <a:off x="3489212" y="2796461"/>
            <a:ext cx="465618" cy="450101"/>
            <a:chOff x="-19394200" y="4084200"/>
            <a:chExt cx="315075" cy="304575"/>
          </a:xfrm>
        </p:grpSpPr>
        <p:sp>
          <p:nvSpPr>
            <p:cNvPr id="7125" name="Google Shape;7125;p66"/>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6"/>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6"/>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6"/>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6"/>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6"/>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1" name="Google Shape;7131;p66"/>
          <p:cNvGrpSpPr/>
          <p:nvPr/>
        </p:nvGrpSpPr>
        <p:grpSpPr>
          <a:xfrm>
            <a:off x="6294923" y="1689001"/>
            <a:ext cx="400447" cy="450470"/>
            <a:chOff x="-17526750" y="3309200"/>
            <a:chExt cx="270975" cy="304825"/>
          </a:xfrm>
        </p:grpSpPr>
        <p:sp>
          <p:nvSpPr>
            <p:cNvPr id="7132" name="Google Shape;7132;p66"/>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6"/>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6"/>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6"/>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6"/>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7" name="Google Shape;7137;p66"/>
          <p:cNvGrpSpPr/>
          <p:nvPr/>
        </p:nvGrpSpPr>
        <p:grpSpPr>
          <a:xfrm>
            <a:off x="6271075" y="2244173"/>
            <a:ext cx="448143" cy="448143"/>
            <a:chOff x="-17542500" y="3684100"/>
            <a:chExt cx="303250" cy="303250"/>
          </a:xfrm>
        </p:grpSpPr>
        <p:sp>
          <p:nvSpPr>
            <p:cNvPr id="7138" name="Google Shape;7138;p66"/>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6"/>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6"/>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6"/>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6"/>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6"/>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6"/>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5" name="Google Shape;7145;p66"/>
          <p:cNvGrpSpPr/>
          <p:nvPr/>
        </p:nvGrpSpPr>
        <p:grpSpPr>
          <a:xfrm>
            <a:off x="6270484" y="2810817"/>
            <a:ext cx="449325" cy="421395"/>
            <a:chOff x="-17542500" y="4068450"/>
            <a:chExt cx="304050" cy="285150"/>
          </a:xfrm>
        </p:grpSpPr>
        <p:sp>
          <p:nvSpPr>
            <p:cNvPr id="7146" name="Google Shape;7146;p66"/>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6"/>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6"/>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6"/>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6"/>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6"/>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2" name="Google Shape;7152;p66"/>
          <p:cNvGrpSpPr/>
          <p:nvPr/>
        </p:nvGrpSpPr>
        <p:grpSpPr>
          <a:xfrm>
            <a:off x="3500906" y="3342211"/>
            <a:ext cx="343404" cy="449325"/>
            <a:chOff x="-15652200" y="3335975"/>
            <a:chExt cx="232375" cy="304050"/>
          </a:xfrm>
        </p:grpSpPr>
        <p:sp>
          <p:nvSpPr>
            <p:cNvPr id="7153" name="Google Shape;7153;p66"/>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6"/>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6"/>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6"/>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6"/>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6"/>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6"/>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6"/>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6"/>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2" name="Google Shape;7162;p66"/>
          <p:cNvGrpSpPr/>
          <p:nvPr/>
        </p:nvGrpSpPr>
        <p:grpSpPr>
          <a:xfrm>
            <a:off x="1274819" y="2243729"/>
            <a:ext cx="449325" cy="449030"/>
            <a:chOff x="-20945825" y="3692175"/>
            <a:chExt cx="304050" cy="303850"/>
          </a:xfrm>
        </p:grpSpPr>
        <p:sp>
          <p:nvSpPr>
            <p:cNvPr id="7163" name="Google Shape;7163;p66"/>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6"/>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6"/>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6"/>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7" name="Google Shape;7167;p66"/>
          <p:cNvGrpSpPr/>
          <p:nvPr/>
        </p:nvGrpSpPr>
        <p:grpSpPr>
          <a:xfrm>
            <a:off x="4081644" y="1689848"/>
            <a:ext cx="372516" cy="448771"/>
            <a:chOff x="-18994100" y="3334775"/>
            <a:chExt cx="252075" cy="303675"/>
          </a:xfrm>
        </p:grpSpPr>
        <p:sp>
          <p:nvSpPr>
            <p:cNvPr id="7168" name="Google Shape;7168;p66"/>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6"/>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6"/>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6"/>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2" name="Google Shape;7172;p66"/>
          <p:cNvGrpSpPr/>
          <p:nvPr/>
        </p:nvGrpSpPr>
        <p:grpSpPr>
          <a:xfrm>
            <a:off x="4096200" y="2244743"/>
            <a:ext cx="343404" cy="446998"/>
            <a:chOff x="-18983850" y="3710075"/>
            <a:chExt cx="232375" cy="302475"/>
          </a:xfrm>
        </p:grpSpPr>
        <p:sp>
          <p:nvSpPr>
            <p:cNvPr id="7173" name="Google Shape;7173;p66"/>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6"/>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6"/>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6"/>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66"/>
          <p:cNvGrpSpPr/>
          <p:nvPr/>
        </p:nvGrpSpPr>
        <p:grpSpPr>
          <a:xfrm>
            <a:off x="1274247" y="1689573"/>
            <a:ext cx="450470" cy="449325"/>
            <a:chOff x="-20946600" y="3317850"/>
            <a:chExt cx="304825" cy="304050"/>
          </a:xfrm>
        </p:grpSpPr>
        <p:sp>
          <p:nvSpPr>
            <p:cNvPr id="7178" name="Google Shape;7178;p66"/>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6"/>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6"/>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1" name="Google Shape;7181;p66"/>
          <p:cNvGrpSpPr/>
          <p:nvPr/>
        </p:nvGrpSpPr>
        <p:grpSpPr>
          <a:xfrm>
            <a:off x="1300422" y="2797442"/>
            <a:ext cx="398119" cy="448143"/>
            <a:chOff x="-20930075" y="4066100"/>
            <a:chExt cx="269400" cy="303250"/>
          </a:xfrm>
        </p:grpSpPr>
        <p:sp>
          <p:nvSpPr>
            <p:cNvPr id="7182" name="Google Shape;7182;p66"/>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6"/>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4" name="Google Shape;7184;p66"/>
          <p:cNvGrpSpPr/>
          <p:nvPr/>
        </p:nvGrpSpPr>
        <p:grpSpPr>
          <a:xfrm>
            <a:off x="4042667" y="2797422"/>
            <a:ext cx="450470" cy="448180"/>
            <a:chOff x="-19020075" y="4084200"/>
            <a:chExt cx="304825" cy="303275"/>
          </a:xfrm>
        </p:grpSpPr>
        <p:sp>
          <p:nvSpPr>
            <p:cNvPr id="7185" name="Google Shape;7185;p66"/>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6"/>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6"/>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6"/>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6"/>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6"/>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6"/>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6"/>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6"/>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4" name="Google Shape;7194;p66"/>
          <p:cNvGrpSpPr/>
          <p:nvPr/>
        </p:nvGrpSpPr>
        <p:grpSpPr>
          <a:xfrm>
            <a:off x="6859931" y="1689001"/>
            <a:ext cx="396937" cy="450470"/>
            <a:chOff x="-17149475" y="3309200"/>
            <a:chExt cx="268600" cy="304825"/>
          </a:xfrm>
        </p:grpSpPr>
        <p:sp>
          <p:nvSpPr>
            <p:cNvPr id="7195" name="Google Shape;7195;p66"/>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6"/>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66"/>
          <p:cNvGrpSpPr/>
          <p:nvPr/>
        </p:nvGrpSpPr>
        <p:grpSpPr>
          <a:xfrm>
            <a:off x="6833737" y="2258120"/>
            <a:ext cx="449325" cy="420249"/>
            <a:chOff x="-17168375" y="3692750"/>
            <a:chExt cx="304050" cy="284375"/>
          </a:xfrm>
        </p:grpSpPr>
        <p:sp>
          <p:nvSpPr>
            <p:cNvPr id="7198" name="Google Shape;7198;p66"/>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6"/>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6"/>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6"/>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6"/>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6"/>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6"/>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5" name="Google Shape;7205;p66"/>
          <p:cNvGrpSpPr/>
          <p:nvPr/>
        </p:nvGrpSpPr>
        <p:grpSpPr>
          <a:xfrm>
            <a:off x="6830246" y="2796852"/>
            <a:ext cx="456308" cy="449325"/>
            <a:chOff x="-17170750" y="4058800"/>
            <a:chExt cx="308775" cy="304050"/>
          </a:xfrm>
        </p:grpSpPr>
        <p:sp>
          <p:nvSpPr>
            <p:cNvPr id="7206" name="Google Shape;7206;p66"/>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6"/>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6"/>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6"/>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6"/>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6"/>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6"/>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6"/>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6"/>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6"/>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6"/>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6"/>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6"/>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6"/>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6"/>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6"/>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6"/>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3" name="Google Shape;7223;p66"/>
          <p:cNvGrpSpPr/>
          <p:nvPr/>
        </p:nvGrpSpPr>
        <p:grpSpPr>
          <a:xfrm>
            <a:off x="5692143" y="3343358"/>
            <a:ext cx="450470" cy="446998"/>
            <a:chOff x="-15688425" y="3707725"/>
            <a:chExt cx="304825" cy="302475"/>
          </a:xfrm>
        </p:grpSpPr>
        <p:sp>
          <p:nvSpPr>
            <p:cNvPr id="7224" name="Google Shape;7224;p66"/>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6"/>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6"/>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6"/>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6"/>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6"/>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0" name="Google Shape;7230;p66"/>
          <p:cNvGrpSpPr/>
          <p:nvPr/>
        </p:nvGrpSpPr>
        <p:grpSpPr>
          <a:xfrm>
            <a:off x="1836300" y="1690441"/>
            <a:ext cx="451653" cy="447589"/>
            <a:chOff x="-20572500" y="3319025"/>
            <a:chExt cx="305625" cy="302875"/>
          </a:xfrm>
        </p:grpSpPr>
        <p:sp>
          <p:nvSpPr>
            <p:cNvPr id="7231" name="Google Shape;7231;p66"/>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6"/>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3" name="Google Shape;7233;p66"/>
          <p:cNvGrpSpPr/>
          <p:nvPr/>
        </p:nvGrpSpPr>
        <p:grpSpPr>
          <a:xfrm>
            <a:off x="1837463" y="2305410"/>
            <a:ext cx="449325" cy="325670"/>
            <a:chOff x="-20571700" y="3722875"/>
            <a:chExt cx="304050" cy="220375"/>
          </a:xfrm>
        </p:grpSpPr>
        <p:sp>
          <p:nvSpPr>
            <p:cNvPr id="7234" name="Google Shape;7234;p66"/>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6"/>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6"/>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6"/>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6"/>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6"/>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6"/>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66"/>
          <p:cNvGrpSpPr/>
          <p:nvPr/>
        </p:nvGrpSpPr>
        <p:grpSpPr>
          <a:xfrm>
            <a:off x="1836891" y="2796278"/>
            <a:ext cx="450470" cy="450470"/>
            <a:chOff x="-20571700" y="4066875"/>
            <a:chExt cx="304825" cy="304825"/>
          </a:xfrm>
        </p:grpSpPr>
        <p:sp>
          <p:nvSpPr>
            <p:cNvPr id="7242" name="Google Shape;7242;p66"/>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6"/>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6"/>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6"/>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6"/>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6"/>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8" name="Google Shape;7248;p66"/>
          <p:cNvGrpSpPr/>
          <p:nvPr/>
        </p:nvGrpSpPr>
        <p:grpSpPr>
          <a:xfrm>
            <a:off x="4603593" y="1688259"/>
            <a:ext cx="453980" cy="451948"/>
            <a:chOff x="-18645175" y="3334200"/>
            <a:chExt cx="307200" cy="305825"/>
          </a:xfrm>
        </p:grpSpPr>
        <p:sp>
          <p:nvSpPr>
            <p:cNvPr id="7249" name="Google Shape;7249;p66"/>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6"/>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6"/>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6"/>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6"/>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4" name="Google Shape;7254;p66"/>
          <p:cNvGrpSpPr/>
          <p:nvPr/>
        </p:nvGrpSpPr>
        <p:grpSpPr>
          <a:xfrm>
            <a:off x="4604184" y="2242989"/>
            <a:ext cx="452798" cy="450507"/>
            <a:chOff x="-18645175" y="3708500"/>
            <a:chExt cx="306400" cy="304850"/>
          </a:xfrm>
        </p:grpSpPr>
        <p:sp>
          <p:nvSpPr>
            <p:cNvPr id="7255" name="Google Shape;7255;p66"/>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6"/>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6"/>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6"/>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6"/>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6"/>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6"/>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2" name="Google Shape;7262;p66"/>
          <p:cNvGrpSpPr/>
          <p:nvPr/>
        </p:nvGrpSpPr>
        <p:grpSpPr>
          <a:xfrm>
            <a:off x="4601857" y="2795630"/>
            <a:ext cx="457453" cy="451763"/>
            <a:chOff x="-18647525" y="4082625"/>
            <a:chExt cx="309550" cy="305700"/>
          </a:xfrm>
        </p:grpSpPr>
        <p:sp>
          <p:nvSpPr>
            <p:cNvPr id="7263" name="Google Shape;7263;p66"/>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6"/>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6"/>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6"/>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7" name="Google Shape;7267;p66"/>
          <p:cNvGrpSpPr/>
          <p:nvPr/>
        </p:nvGrpSpPr>
        <p:grpSpPr>
          <a:xfrm>
            <a:off x="7412241" y="1689592"/>
            <a:ext cx="395755" cy="449288"/>
            <a:chOff x="-16775350" y="3309200"/>
            <a:chExt cx="267800" cy="304025"/>
          </a:xfrm>
        </p:grpSpPr>
        <p:sp>
          <p:nvSpPr>
            <p:cNvPr id="7268" name="Google Shape;7268;p66"/>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6"/>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6"/>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1" name="Google Shape;7271;p66"/>
          <p:cNvGrpSpPr/>
          <p:nvPr/>
        </p:nvGrpSpPr>
        <p:grpSpPr>
          <a:xfrm>
            <a:off x="7412241" y="2241827"/>
            <a:ext cx="395755" cy="452835"/>
            <a:chOff x="-16775350" y="3683300"/>
            <a:chExt cx="267800" cy="306425"/>
          </a:xfrm>
        </p:grpSpPr>
        <p:sp>
          <p:nvSpPr>
            <p:cNvPr id="7272" name="Google Shape;7272;p66"/>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6"/>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6"/>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66"/>
          <p:cNvGrpSpPr/>
          <p:nvPr/>
        </p:nvGrpSpPr>
        <p:grpSpPr>
          <a:xfrm>
            <a:off x="7384292" y="2796870"/>
            <a:ext cx="451653" cy="449288"/>
            <a:chOff x="-16794250" y="4058225"/>
            <a:chExt cx="305625" cy="304025"/>
          </a:xfrm>
        </p:grpSpPr>
        <p:sp>
          <p:nvSpPr>
            <p:cNvPr id="7276" name="Google Shape;7276;p66"/>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6"/>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6"/>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6"/>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6"/>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6"/>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6"/>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6"/>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6"/>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5" name="Google Shape;7285;p66"/>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6" name="Google Shape;7286;p66"/>
          <p:cNvGrpSpPr/>
          <p:nvPr/>
        </p:nvGrpSpPr>
        <p:grpSpPr>
          <a:xfrm>
            <a:off x="2385709" y="1689573"/>
            <a:ext cx="457453" cy="449325"/>
            <a:chOff x="-20199150" y="3317850"/>
            <a:chExt cx="309550" cy="304050"/>
          </a:xfrm>
        </p:grpSpPr>
        <p:sp>
          <p:nvSpPr>
            <p:cNvPr id="7287" name="Google Shape;7287;p66"/>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6"/>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6"/>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6"/>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6"/>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6"/>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6"/>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4" name="Google Shape;7294;p66"/>
          <p:cNvGrpSpPr/>
          <p:nvPr/>
        </p:nvGrpSpPr>
        <p:grpSpPr>
          <a:xfrm>
            <a:off x="2388036" y="2242861"/>
            <a:ext cx="452798" cy="450766"/>
            <a:chOff x="-20199150" y="3693150"/>
            <a:chExt cx="306400" cy="305025"/>
          </a:xfrm>
        </p:grpSpPr>
        <p:sp>
          <p:nvSpPr>
            <p:cNvPr id="7295" name="Google Shape;7295;p66"/>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6"/>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6"/>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6"/>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6"/>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6"/>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1" name="Google Shape;7301;p66"/>
          <p:cNvGrpSpPr/>
          <p:nvPr/>
        </p:nvGrpSpPr>
        <p:grpSpPr>
          <a:xfrm>
            <a:off x="2388609" y="2795687"/>
            <a:ext cx="451653" cy="451653"/>
            <a:chOff x="-20197575" y="4066875"/>
            <a:chExt cx="305625" cy="305625"/>
          </a:xfrm>
        </p:grpSpPr>
        <p:sp>
          <p:nvSpPr>
            <p:cNvPr id="7302" name="Google Shape;7302;p66"/>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6"/>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6"/>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6"/>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6"/>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6"/>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6"/>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6"/>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0" name="Google Shape;7310;p66"/>
          <p:cNvGrpSpPr/>
          <p:nvPr/>
        </p:nvGrpSpPr>
        <p:grpSpPr>
          <a:xfrm>
            <a:off x="5170827" y="1687520"/>
            <a:ext cx="449325" cy="453426"/>
            <a:chOff x="-18271050" y="3333200"/>
            <a:chExt cx="304050" cy="306825"/>
          </a:xfrm>
        </p:grpSpPr>
        <p:sp>
          <p:nvSpPr>
            <p:cNvPr id="7311" name="Google Shape;7311;p66"/>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6"/>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6"/>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6"/>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6"/>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66"/>
          <p:cNvGrpSpPr/>
          <p:nvPr/>
        </p:nvGrpSpPr>
        <p:grpSpPr>
          <a:xfrm>
            <a:off x="5171399" y="2244171"/>
            <a:ext cx="448180" cy="448143"/>
            <a:chOff x="-18270275" y="3710875"/>
            <a:chExt cx="303275" cy="303250"/>
          </a:xfrm>
        </p:grpSpPr>
        <p:sp>
          <p:nvSpPr>
            <p:cNvPr id="7317" name="Google Shape;7317;p66"/>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6"/>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6"/>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6"/>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6"/>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6"/>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66"/>
          <p:cNvGrpSpPr/>
          <p:nvPr/>
        </p:nvGrpSpPr>
        <p:grpSpPr>
          <a:xfrm>
            <a:off x="5224951" y="2797422"/>
            <a:ext cx="341076" cy="448180"/>
            <a:chOff x="-18234025" y="4084200"/>
            <a:chExt cx="230800" cy="303275"/>
          </a:xfrm>
        </p:grpSpPr>
        <p:sp>
          <p:nvSpPr>
            <p:cNvPr id="7324" name="Google Shape;7324;p66"/>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6"/>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6"/>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66"/>
          <p:cNvGrpSpPr/>
          <p:nvPr/>
        </p:nvGrpSpPr>
        <p:grpSpPr>
          <a:xfrm>
            <a:off x="2337506" y="3341641"/>
            <a:ext cx="449325" cy="450470"/>
            <a:chOff x="-16419350" y="3308400"/>
            <a:chExt cx="304050" cy="304825"/>
          </a:xfrm>
        </p:grpSpPr>
        <p:sp>
          <p:nvSpPr>
            <p:cNvPr id="7328" name="Google Shape;7328;p66"/>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6"/>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6"/>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6"/>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6"/>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6"/>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6"/>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5" name="Google Shape;7335;p66"/>
          <p:cNvGrpSpPr/>
          <p:nvPr/>
        </p:nvGrpSpPr>
        <p:grpSpPr>
          <a:xfrm>
            <a:off x="4609062" y="3340423"/>
            <a:ext cx="395755" cy="452872"/>
            <a:chOff x="-16401225" y="3683275"/>
            <a:chExt cx="267800" cy="306450"/>
          </a:xfrm>
        </p:grpSpPr>
        <p:sp>
          <p:nvSpPr>
            <p:cNvPr id="7336" name="Google Shape;7336;p66"/>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6"/>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6"/>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6"/>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6"/>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6"/>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6"/>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3" name="Google Shape;7343;p66"/>
          <p:cNvGrpSpPr/>
          <p:nvPr/>
        </p:nvGrpSpPr>
        <p:grpSpPr>
          <a:xfrm>
            <a:off x="7974511" y="2797062"/>
            <a:ext cx="450470" cy="448180"/>
            <a:chOff x="-16419350" y="4058200"/>
            <a:chExt cx="304825" cy="303275"/>
          </a:xfrm>
        </p:grpSpPr>
        <p:sp>
          <p:nvSpPr>
            <p:cNvPr id="7344" name="Google Shape;7344;p66"/>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6"/>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6"/>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6"/>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6"/>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6"/>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6"/>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66"/>
          <p:cNvGrpSpPr/>
          <p:nvPr/>
        </p:nvGrpSpPr>
        <p:grpSpPr>
          <a:xfrm>
            <a:off x="4001398" y="3343080"/>
            <a:ext cx="450507" cy="447589"/>
            <a:chOff x="-15296200" y="3326900"/>
            <a:chExt cx="304850" cy="302875"/>
          </a:xfrm>
        </p:grpSpPr>
        <p:sp>
          <p:nvSpPr>
            <p:cNvPr id="7352" name="Google Shape;7352;p66"/>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6"/>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6"/>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6"/>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6"/>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66"/>
          <p:cNvGrpSpPr/>
          <p:nvPr/>
        </p:nvGrpSpPr>
        <p:grpSpPr>
          <a:xfrm>
            <a:off x="2917051" y="1706881"/>
            <a:ext cx="486566" cy="414708"/>
            <a:chOff x="-19835275" y="3330250"/>
            <a:chExt cx="329250" cy="280625"/>
          </a:xfrm>
        </p:grpSpPr>
        <p:sp>
          <p:nvSpPr>
            <p:cNvPr id="7358" name="Google Shape;7358;p66"/>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6"/>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6"/>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1" name="Google Shape;7361;p66"/>
          <p:cNvGrpSpPr/>
          <p:nvPr/>
        </p:nvGrpSpPr>
        <p:grpSpPr>
          <a:xfrm>
            <a:off x="2935080" y="2243470"/>
            <a:ext cx="450507" cy="449547"/>
            <a:chOff x="-19822675" y="3692750"/>
            <a:chExt cx="304850" cy="304200"/>
          </a:xfrm>
        </p:grpSpPr>
        <p:sp>
          <p:nvSpPr>
            <p:cNvPr id="7362" name="Google Shape;7362;p66"/>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6"/>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6"/>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6"/>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6"/>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7" name="Google Shape;7367;p66"/>
          <p:cNvGrpSpPr/>
          <p:nvPr/>
        </p:nvGrpSpPr>
        <p:grpSpPr>
          <a:xfrm>
            <a:off x="2935672" y="2796278"/>
            <a:ext cx="449325" cy="450470"/>
            <a:chOff x="-19822675" y="4066875"/>
            <a:chExt cx="304050" cy="304825"/>
          </a:xfrm>
        </p:grpSpPr>
        <p:sp>
          <p:nvSpPr>
            <p:cNvPr id="7368" name="Google Shape;7368;p66"/>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6"/>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6"/>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6"/>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6"/>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6"/>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66"/>
          <p:cNvGrpSpPr/>
          <p:nvPr/>
        </p:nvGrpSpPr>
        <p:grpSpPr>
          <a:xfrm>
            <a:off x="5744740" y="1689571"/>
            <a:ext cx="399302" cy="449325"/>
            <a:chOff x="-17878825" y="3334400"/>
            <a:chExt cx="270200" cy="304050"/>
          </a:xfrm>
        </p:grpSpPr>
        <p:sp>
          <p:nvSpPr>
            <p:cNvPr id="7375" name="Google Shape;7375;p66"/>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6"/>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6"/>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6"/>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6"/>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6"/>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6"/>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66"/>
          <p:cNvGrpSpPr/>
          <p:nvPr/>
        </p:nvGrpSpPr>
        <p:grpSpPr>
          <a:xfrm>
            <a:off x="5718565" y="2242416"/>
            <a:ext cx="451653" cy="451653"/>
            <a:chOff x="-17896150" y="3709300"/>
            <a:chExt cx="305625" cy="305625"/>
          </a:xfrm>
        </p:grpSpPr>
        <p:sp>
          <p:nvSpPr>
            <p:cNvPr id="7383" name="Google Shape;7383;p66"/>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6"/>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6"/>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6"/>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7" name="Google Shape;7387;p66"/>
          <p:cNvGrpSpPr/>
          <p:nvPr/>
        </p:nvGrpSpPr>
        <p:grpSpPr>
          <a:xfrm>
            <a:off x="5746495" y="2795686"/>
            <a:ext cx="395792" cy="451653"/>
            <a:chOff x="-17878025" y="4082625"/>
            <a:chExt cx="267825" cy="305625"/>
          </a:xfrm>
        </p:grpSpPr>
        <p:sp>
          <p:nvSpPr>
            <p:cNvPr id="7388" name="Google Shape;7388;p66"/>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6"/>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6"/>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6"/>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6"/>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6"/>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6"/>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66"/>
          <p:cNvGrpSpPr/>
          <p:nvPr/>
        </p:nvGrpSpPr>
        <p:grpSpPr>
          <a:xfrm>
            <a:off x="2890388" y="3355015"/>
            <a:ext cx="450507" cy="423722"/>
            <a:chOff x="-16044450" y="3317850"/>
            <a:chExt cx="304850" cy="286725"/>
          </a:xfrm>
        </p:grpSpPr>
        <p:sp>
          <p:nvSpPr>
            <p:cNvPr id="7396" name="Google Shape;7396;p66"/>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6"/>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6"/>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6"/>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00" name="Google Shape;7400;p66"/>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01" name="Google Shape;7401;p66"/>
          <p:cNvGrpSpPr/>
          <p:nvPr/>
        </p:nvGrpSpPr>
        <p:grpSpPr>
          <a:xfrm>
            <a:off x="8012905" y="2243724"/>
            <a:ext cx="373662" cy="449030"/>
            <a:chOff x="-16018450" y="4058400"/>
            <a:chExt cx="252850" cy="303850"/>
          </a:xfrm>
        </p:grpSpPr>
        <p:sp>
          <p:nvSpPr>
            <p:cNvPr id="7402" name="Google Shape;7402;p66"/>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6"/>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6"/>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6"/>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06" name="Google Shape;7406;p66"/>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7411" name="Shape 7411"/>
        <p:cNvGrpSpPr/>
        <p:nvPr/>
      </p:nvGrpSpPr>
      <p:grpSpPr>
        <a:xfrm>
          <a:off x="0" y="0"/>
          <a:ext cx="0" cy="0"/>
          <a:chOff x="0" y="0"/>
          <a:chExt cx="0" cy="0"/>
        </a:xfrm>
      </p:grpSpPr>
      <p:grpSp>
        <p:nvGrpSpPr>
          <p:cNvPr id="7412" name="Google Shape;7412;p67"/>
          <p:cNvGrpSpPr/>
          <p:nvPr/>
        </p:nvGrpSpPr>
        <p:grpSpPr>
          <a:xfrm>
            <a:off x="829817" y="1689241"/>
            <a:ext cx="442337" cy="419623"/>
            <a:chOff x="-6696925" y="3272575"/>
            <a:chExt cx="307200" cy="291425"/>
          </a:xfrm>
        </p:grpSpPr>
        <p:sp>
          <p:nvSpPr>
            <p:cNvPr id="7413" name="Google Shape;7413;p67"/>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7"/>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5" name="Google Shape;7415;p67"/>
          <p:cNvGrpSpPr/>
          <p:nvPr/>
        </p:nvGrpSpPr>
        <p:grpSpPr>
          <a:xfrm>
            <a:off x="829799" y="2204636"/>
            <a:ext cx="442373" cy="420775"/>
            <a:chOff x="-6690625" y="3631325"/>
            <a:chExt cx="307225" cy="292225"/>
          </a:xfrm>
        </p:grpSpPr>
        <p:sp>
          <p:nvSpPr>
            <p:cNvPr id="7416" name="Google Shape;7416;p67"/>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7"/>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7"/>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7"/>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7"/>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1" name="Google Shape;7421;p67"/>
          <p:cNvGrpSpPr/>
          <p:nvPr/>
        </p:nvGrpSpPr>
        <p:grpSpPr>
          <a:xfrm>
            <a:off x="851921" y="2756972"/>
            <a:ext cx="421927" cy="419371"/>
            <a:chOff x="-6689825" y="3992050"/>
            <a:chExt cx="293025" cy="291250"/>
          </a:xfrm>
        </p:grpSpPr>
        <p:sp>
          <p:nvSpPr>
            <p:cNvPr id="7422" name="Google Shape;7422;p67"/>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7"/>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7"/>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7"/>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7"/>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7"/>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7"/>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7"/>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7"/>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7"/>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7"/>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7"/>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34" name="Google Shape;7434;p67"/>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5" name="Google Shape;7435;p67"/>
          <p:cNvGrpSpPr/>
          <p:nvPr/>
        </p:nvGrpSpPr>
        <p:grpSpPr>
          <a:xfrm>
            <a:off x="3535232" y="2205192"/>
            <a:ext cx="423043" cy="419659"/>
            <a:chOff x="-4837325" y="3612425"/>
            <a:chExt cx="293800" cy="291450"/>
          </a:xfrm>
        </p:grpSpPr>
        <p:sp>
          <p:nvSpPr>
            <p:cNvPr id="7436" name="Google Shape;7436;p67"/>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7"/>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7"/>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9" name="Google Shape;7439;p67"/>
          <p:cNvGrpSpPr/>
          <p:nvPr/>
        </p:nvGrpSpPr>
        <p:grpSpPr>
          <a:xfrm>
            <a:off x="3548265" y="2756826"/>
            <a:ext cx="420775" cy="419659"/>
            <a:chOff x="-4837325" y="3971575"/>
            <a:chExt cx="292225" cy="291450"/>
          </a:xfrm>
        </p:grpSpPr>
        <p:sp>
          <p:nvSpPr>
            <p:cNvPr id="7440" name="Google Shape;7440;p67"/>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7"/>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7"/>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7"/>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7"/>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7"/>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6" name="Google Shape;7446;p67"/>
          <p:cNvGrpSpPr/>
          <p:nvPr/>
        </p:nvGrpSpPr>
        <p:grpSpPr>
          <a:xfrm>
            <a:off x="6240279" y="1714185"/>
            <a:ext cx="430998" cy="369730"/>
            <a:chOff x="-3037625" y="3254850"/>
            <a:chExt cx="299325" cy="256775"/>
          </a:xfrm>
        </p:grpSpPr>
        <p:sp>
          <p:nvSpPr>
            <p:cNvPr id="7447" name="Google Shape;7447;p67"/>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7"/>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7"/>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7"/>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1" name="Google Shape;7451;p67"/>
          <p:cNvGrpSpPr/>
          <p:nvPr/>
        </p:nvGrpSpPr>
        <p:grpSpPr>
          <a:xfrm>
            <a:off x="6244239" y="2204615"/>
            <a:ext cx="423079" cy="420811"/>
            <a:chOff x="-3031325" y="3597450"/>
            <a:chExt cx="293825" cy="292250"/>
          </a:xfrm>
        </p:grpSpPr>
        <p:sp>
          <p:nvSpPr>
            <p:cNvPr id="7452" name="Google Shape;7452;p67"/>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7"/>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7"/>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7"/>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6" name="Google Shape;7456;p67"/>
          <p:cNvGrpSpPr/>
          <p:nvPr/>
        </p:nvGrpSpPr>
        <p:grpSpPr>
          <a:xfrm>
            <a:off x="6256714" y="2781214"/>
            <a:ext cx="421927" cy="370882"/>
            <a:chOff x="-3030525" y="3973150"/>
            <a:chExt cx="293025" cy="257575"/>
          </a:xfrm>
        </p:grpSpPr>
        <p:sp>
          <p:nvSpPr>
            <p:cNvPr id="7457" name="Google Shape;7457;p67"/>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7"/>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9" name="Google Shape;7459;p67"/>
          <p:cNvGrpSpPr/>
          <p:nvPr/>
        </p:nvGrpSpPr>
        <p:grpSpPr>
          <a:xfrm>
            <a:off x="1358307" y="3369426"/>
            <a:ext cx="421927" cy="297195"/>
            <a:chOff x="-1199300" y="3279250"/>
            <a:chExt cx="293025" cy="206400"/>
          </a:xfrm>
        </p:grpSpPr>
        <p:sp>
          <p:nvSpPr>
            <p:cNvPr id="7460" name="Google Shape;7460;p67"/>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7"/>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7"/>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7"/>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4" name="Google Shape;7464;p67"/>
          <p:cNvGrpSpPr/>
          <p:nvPr/>
        </p:nvGrpSpPr>
        <p:grpSpPr>
          <a:xfrm>
            <a:off x="1365393" y="1688773"/>
            <a:ext cx="444605" cy="420559"/>
            <a:chOff x="-6338550" y="3272950"/>
            <a:chExt cx="308775" cy="292075"/>
          </a:xfrm>
        </p:grpSpPr>
        <p:sp>
          <p:nvSpPr>
            <p:cNvPr id="7465" name="Google Shape;7465;p67"/>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7"/>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7"/>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8" name="Google Shape;7468;p67"/>
          <p:cNvGrpSpPr/>
          <p:nvPr/>
        </p:nvGrpSpPr>
        <p:grpSpPr>
          <a:xfrm>
            <a:off x="1376732" y="2205194"/>
            <a:ext cx="421927" cy="419659"/>
            <a:chOff x="-6329100" y="3632100"/>
            <a:chExt cx="293025" cy="291450"/>
          </a:xfrm>
        </p:grpSpPr>
        <p:sp>
          <p:nvSpPr>
            <p:cNvPr id="7469" name="Google Shape;7469;p67"/>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7"/>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7"/>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2" name="Google Shape;7472;p67"/>
          <p:cNvGrpSpPr/>
          <p:nvPr/>
        </p:nvGrpSpPr>
        <p:grpSpPr>
          <a:xfrm>
            <a:off x="1389783" y="2756828"/>
            <a:ext cx="419623" cy="419659"/>
            <a:chOff x="-6329875" y="3992050"/>
            <a:chExt cx="291425" cy="291450"/>
          </a:xfrm>
        </p:grpSpPr>
        <p:sp>
          <p:nvSpPr>
            <p:cNvPr id="7473" name="Google Shape;7473;p67"/>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7"/>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7"/>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7"/>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7" name="Google Shape;7477;p67"/>
          <p:cNvGrpSpPr/>
          <p:nvPr/>
        </p:nvGrpSpPr>
        <p:grpSpPr>
          <a:xfrm>
            <a:off x="4075920" y="1687530"/>
            <a:ext cx="423079" cy="423043"/>
            <a:chOff x="-4478975" y="3251700"/>
            <a:chExt cx="293825" cy="293800"/>
          </a:xfrm>
        </p:grpSpPr>
        <p:sp>
          <p:nvSpPr>
            <p:cNvPr id="7478" name="Google Shape;7478;p67"/>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7"/>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7"/>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1" name="Google Shape;7481;p67"/>
          <p:cNvGrpSpPr/>
          <p:nvPr/>
        </p:nvGrpSpPr>
        <p:grpSpPr>
          <a:xfrm>
            <a:off x="4075920" y="2205192"/>
            <a:ext cx="423079" cy="419659"/>
            <a:chOff x="-4475825" y="3612425"/>
            <a:chExt cx="293825" cy="291450"/>
          </a:xfrm>
        </p:grpSpPr>
        <p:sp>
          <p:nvSpPr>
            <p:cNvPr id="7482" name="Google Shape;7482;p67"/>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7"/>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7"/>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5" name="Google Shape;7485;p67"/>
          <p:cNvGrpSpPr/>
          <p:nvPr/>
        </p:nvGrpSpPr>
        <p:grpSpPr>
          <a:xfrm>
            <a:off x="4084992" y="2756844"/>
            <a:ext cx="428730" cy="419623"/>
            <a:chOff x="-4480550" y="3970800"/>
            <a:chExt cx="297750" cy="291425"/>
          </a:xfrm>
        </p:grpSpPr>
        <p:sp>
          <p:nvSpPr>
            <p:cNvPr id="7486" name="Google Shape;7486;p67"/>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7"/>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67"/>
          <p:cNvGrpSpPr/>
          <p:nvPr/>
        </p:nvGrpSpPr>
        <p:grpSpPr>
          <a:xfrm>
            <a:off x="6788826" y="1689221"/>
            <a:ext cx="415123" cy="419659"/>
            <a:chOff x="-2668225" y="3239075"/>
            <a:chExt cx="288300" cy="291450"/>
          </a:xfrm>
        </p:grpSpPr>
        <p:sp>
          <p:nvSpPr>
            <p:cNvPr id="7489" name="Google Shape;7489;p67"/>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7"/>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7"/>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7"/>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7"/>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67"/>
          <p:cNvGrpSpPr/>
          <p:nvPr/>
        </p:nvGrpSpPr>
        <p:grpSpPr>
          <a:xfrm>
            <a:off x="6785982" y="2205191"/>
            <a:ext cx="420811" cy="419659"/>
            <a:chOff x="-2671375" y="3597450"/>
            <a:chExt cx="292250" cy="291450"/>
          </a:xfrm>
        </p:grpSpPr>
        <p:sp>
          <p:nvSpPr>
            <p:cNvPr id="7495" name="Google Shape;7495;p67"/>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7"/>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67"/>
          <p:cNvGrpSpPr/>
          <p:nvPr/>
        </p:nvGrpSpPr>
        <p:grpSpPr>
          <a:xfrm>
            <a:off x="6796765" y="2755691"/>
            <a:ext cx="423043" cy="421927"/>
            <a:chOff x="-2670575" y="3956600"/>
            <a:chExt cx="293800" cy="293025"/>
          </a:xfrm>
        </p:grpSpPr>
        <p:sp>
          <p:nvSpPr>
            <p:cNvPr id="7498" name="Google Shape;7498;p67"/>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7"/>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7"/>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7"/>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2" name="Google Shape;7502;p67"/>
          <p:cNvGrpSpPr/>
          <p:nvPr/>
        </p:nvGrpSpPr>
        <p:grpSpPr>
          <a:xfrm>
            <a:off x="3054285" y="3311947"/>
            <a:ext cx="426462" cy="418363"/>
            <a:chOff x="-1183550" y="3586525"/>
            <a:chExt cx="296175" cy="290550"/>
          </a:xfrm>
        </p:grpSpPr>
        <p:sp>
          <p:nvSpPr>
            <p:cNvPr id="7503" name="Google Shape;7503;p67"/>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7"/>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7"/>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7"/>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7"/>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7"/>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7"/>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7"/>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7"/>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2" name="Google Shape;7512;p67"/>
          <p:cNvGrpSpPr/>
          <p:nvPr/>
        </p:nvGrpSpPr>
        <p:grpSpPr>
          <a:xfrm>
            <a:off x="1917896" y="1689799"/>
            <a:ext cx="420811" cy="418507"/>
            <a:chOff x="-5971525" y="3273750"/>
            <a:chExt cx="292250" cy="290650"/>
          </a:xfrm>
        </p:grpSpPr>
        <p:sp>
          <p:nvSpPr>
            <p:cNvPr id="7513" name="Google Shape;7513;p67"/>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7"/>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67"/>
          <p:cNvGrpSpPr/>
          <p:nvPr/>
        </p:nvGrpSpPr>
        <p:grpSpPr>
          <a:xfrm>
            <a:off x="1912226" y="2203826"/>
            <a:ext cx="432150" cy="422395"/>
            <a:chOff x="-5974675" y="3632100"/>
            <a:chExt cx="300125" cy="293350"/>
          </a:xfrm>
        </p:grpSpPr>
        <p:sp>
          <p:nvSpPr>
            <p:cNvPr id="7516" name="Google Shape;7516;p67"/>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7"/>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7"/>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9" name="Google Shape;7519;p67"/>
          <p:cNvGrpSpPr/>
          <p:nvPr/>
        </p:nvGrpSpPr>
        <p:grpSpPr>
          <a:xfrm>
            <a:off x="1942267" y="2755694"/>
            <a:ext cx="395865" cy="421927"/>
            <a:chOff x="-5971525" y="3990475"/>
            <a:chExt cx="274925" cy="293025"/>
          </a:xfrm>
        </p:grpSpPr>
        <p:sp>
          <p:nvSpPr>
            <p:cNvPr id="7520" name="Google Shape;7520;p67"/>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7"/>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7"/>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7"/>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67"/>
          <p:cNvGrpSpPr/>
          <p:nvPr/>
        </p:nvGrpSpPr>
        <p:grpSpPr>
          <a:xfrm>
            <a:off x="4615473" y="1689798"/>
            <a:ext cx="420775" cy="418507"/>
            <a:chOff x="-4118225" y="3253275"/>
            <a:chExt cx="292225" cy="290650"/>
          </a:xfrm>
        </p:grpSpPr>
        <p:sp>
          <p:nvSpPr>
            <p:cNvPr id="7525" name="Google Shape;7525;p67"/>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7"/>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7" name="Google Shape;7527;p67"/>
          <p:cNvGrpSpPr/>
          <p:nvPr/>
        </p:nvGrpSpPr>
        <p:grpSpPr>
          <a:xfrm>
            <a:off x="4665924" y="2204922"/>
            <a:ext cx="319874" cy="420199"/>
            <a:chOff x="-4082800" y="3612425"/>
            <a:chExt cx="222150" cy="291825"/>
          </a:xfrm>
        </p:grpSpPr>
        <p:sp>
          <p:nvSpPr>
            <p:cNvPr id="7528" name="Google Shape;7528;p67"/>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7"/>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7"/>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1" name="Google Shape;7531;p67"/>
          <p:cNvGrpSpPr/>
          <p:nvPr/>
        </p:nvGrpSpPr>
        <p:grpSpPr>
          <a:xfrm>
            <a:off x="4627372" y="2769876"/>
            <a:ext cx="420775" cy="393561"/>
            <a:chOff x="-4118225" y="3990475"/>
            <a:chExt cx="292225" cy="273325"/>
          </a:xfrm>
        </p:grpSpPr>
        <p:sp>
          <p:nvSpPr>
            <p:cNvPr id="7532" name="Google Shape;7532;p67"/>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7"/>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7"/>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7"/>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6" name="Google Shape;7536;p67"/>
          <p:cNvGrpSpPr/>
          <p:nvPr/>
        </p:nvGrpSpPr>
        <p:grpSpPr>
          <a:xfrm>
            <a:off x="7338026" y="1688087"/>
            <a:ext cx="394713" cy="421927"/>
            <a:chOff x="-2312225" y="3238300"/>
            <a:chExt cx="274125" cy="293025"/>
          </a:xfrm>
        </p:grpSpPr>
        <p:sp>
          <p:nvSpPr>
            <p:cNvPr id="7537" name="Google Shape;7537;p67"/>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7"/>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9" name="Google Shape;7539;p67"/>
          <p:cNvGrpSpPr/>
          <p:nvPr/>
        </p:nvGrpSpPr>
        <p:grpSpPr>
          <a:xfrm>
            <a:off x="7335742" y="2756825"/>
            <a:ext cx="423079" cy="419659"/>
            <a:chOff x="-2310650" y="3958175"/>
            <a:chExt cx="293825" cy="291450"/>
          </a:xfrm>
        </p:grpSpPr>
        <p:sp>
          <p:nvSpPr>
            <p:cNvPr id="7540" name="Google Shape;7540;p67"/>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7"/>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2" name="Google Shape;7542;p67"/>
          <p:cNvGrpSpPr/>
          <p:nvPr/>
        </p:nvGrpSpPr>
        <p:grpSpPr>
          <a:xfrm>
            <a:off x="4702603" y="3308459"/>
            <a:ext cx="424159" cy="419659"/>
            <a:chOff x="-1182750" y="3962900"/>
            <a:chExt cx="294575" cy="291450"/>
          </a:xfrm>
        </p:grpSpPr>
        <p:sp>
          <p:nvSpPr>
            <p:cNvPr id="7543" name="Google Shape;7543;p67"/>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7"/>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7"/>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7"/>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7"/>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7"/>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7"/>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0" name="Google Shape;7550;p67"/>
          <p:cNvGrpSpPr/>
          <p:nvPr/>
        </p:nvGrpSpPr>
        <p:grpSpPr>
          <a:xfrm>
            <a:off x="2455739" y="1689223"/>
            <a:ext cx="424195" cy="419659"/>
            <a:chOff x="-5611575" y="3272950"/>
            <a:chExt cx="294600" cy="291450"/>
          </a:xfrm>
        </p:grpSpPr>
        <p:sp>
          <p:nvSpPr>
            <p:cNvPr id="7551" name="Google Shape;7551;p67"/>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7"/>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7"/>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7"/>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7"/>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67"/>
          <p:cNvGrpSpPr/>
          <p:nvPr/>
        </p:nvGrpSpPr>
        <p:grpSpPr>
          <a:xfrm>
            <a:off x="2455739" y="2205770"/>
            <a:ext cx="424195" cy="418507"/>
            <a:chOff x="-5613150" y="3632900"/>
            <a:chExt cx="294600" cy="290650"/>
          </a:xfrm>
        </p:grpSpPr>
        <p:sp>
          <p:nvSpPr>
            <p:cNvPr id="7557" name="Google Shape;7557;p67"/>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7"/>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9" name="Google Shape;7559;p67"/>
          <p:cNvGrpSpPr/>
          <p:nvPr/>
        </p:nvGrpSpPr>
        <p:grpSpPr>
          <a:xfrm>
            <a:off x="7324977" y="2153586"/>
            <a:ext cx="420811" cy="522864"/>
            <a:chOff x="-2310650" y="3525775"/>
            <a:chExt cx="292250" cy="363125"/>
          </a:xfrm>
        </p:grpSpPr>
        <p:sp>
          <p:nvSpPr>
            <p:cNvPr id="7560" name="Google Shape;7560;p67"/>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7"/>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7"/>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7"/>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67"/>
          <p:cNvGrpSpPr/>
          <p:nvPr/>
        </p:nvGrpSpPr>
        <p:grpSpPr>
          <a:xfrm>
            <a:off x="2467638" y="2756270"/>
            <a:ext cx="424195" cy="420775"/>
            <a:chOff x="-5613150" y="3991275"/>
            <a:chExt cx="294600" cy="292225"/>
          </a:xfrm>
        </p:grpSpPr>
        <p:sp>
          <p:nvSpPr>
            <p:cNvPr id="7565" name="Google Shape;7565;p67"/>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7"/>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7"/>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7"/>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7"/>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7"/>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7"/>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7"/>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7"/>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67"/>
          <p:cNvGrpSpPr/>
          <p:nvPr/>
        </p:nvGrpSpPr>
        <p:grpSpPr>
          <a:xfrm>
            <a:off x="5139126" y="1689438"/>
            <a:ext cx="434634" cy="419227"/>
            <a:chOff x="-3768700" y="3253275"/>
            <a:chExt cx="301850" cy="291150"/>
          </a:xfrm>
        </p:grpSpPr>
        <p:sp>
          <p:nvSpPr>
            <p:cNvPr id="7575" name="Google Shape;7575;p67"/>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7"/>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7"/>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8" name="Google Shape;7578;p67"/>
          <p:cNvGrpSpPr/>
          <p:nvPr/>
        </p:nvGrpSpPr>
        <p:grpSpPr>
          <a:xfrm>
            <a:off x="5143209" y="2217090"/>
            <a:ext cx="426462" cy="395865"/>
            <a:chOff x="-3808700" y="3628950"/>
            <a:chExt cx="296175" cy="274925"/>
          </a:xfrm>
        </p:grpSpPr>
        <p:sp>
          <p:nvSpPr>
            <p:cNvPr id="7579" name="Google Shape;7579;p67"/>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7"/>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7"/>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2" name="Google Shape;7582;p67"/>
          <p:cNvGrpSpPr/>
          <p:nvPr/>
        </p:nvGrpSpPr>
        <p:grpSpPr>
          <a:xfrm>
            <a:off x="5208420" y="2756412"/>
            <a:ext cx="419443" cy="420487"/>
            <a:chOff x="-3771675" y="3971775"/>
            <a:chExt cx="291300" cy="292025"/>
          </a:xfrm>
        </p:grpSpPr>
        <p:sp>
          <p:nvSpPr>
            <p:cNvPr id="7583" name="Google Shape;7583;p67"/>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7"/>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7"/>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7"/>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7"/>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67"/>
          <p:cNvGrpSpPr/>
          <p:nvPr/>
        </p:nvGrpSpPr>
        <p:grpSpPr>
          <a:xfrm>
            <a:off x="7869864" y="1716461"/>
            <a:ext cx="420271" cy="320774"/>
            <a:chOff x="-1951475" y="3273100"/>
            <a:chExt cx="291875" cy="222775"/>
          </a:xfrm>
        </p:grpSpPr>
        <p:sp>
          <p:nvSpPr>
            <p:cNvPr id="7589" name="Google Shape;7589;p67"/>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7"/>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7"/>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2" name="Google Shape;7592;p67"/>
          <p:cNvGrpSpPr/>
          <p:nvPr/>
        </p:nvGrpSpPr>
        <p:grpSpPr>
          <a:xfrm>
            <a:off x="7867344" y="2205191"/>
            <a:ext cx="425310" cy="419659"/>
            <a:chOff x="-1951475" y="3597450"/>
            <a:chExt cx="295375" cy="291450"/>
          </a:xfrm>
        </p:grpSpPr>
        <p:sp>
          <p:nvSpPr>
            <p:cNvPr id="7593" name="Google Shape;7593;p67"/>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7"/>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7"/>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7"/>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7" name="Google Shape;7597;p67"/>
          <p:cNvGrpSpPr/>
          <p:nvPr/>
        </p:nvGrpSpPr>
        <p:grpSpPr>
          <a:xfrm>
            <a:off x="7869595" y="2756825"/>
            <a:ext cx="444605" cy="419659"/>
            <a:chOff x="-1960150" y="3956600"/>
            <a:chExt cx="308775" cy="291450"/>
          </a:xfrm>
        </p:grpSpPr>
        <p:sp>
          <p:nvSpPr>
            <p:cNvPr id="7598" name="Google Shape;7598;p67"/>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7"/>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0" name="Google Shape;7600;p67"/>
          <p:cNvGrpSpPr/>
          <p:nvPr/>
        </p:nvGrpSpPr>
        <p:grpSpPr>
          <a:xfrm>
            <a:off x="1923633" y="3307636"/>
            <a:ext cx="420775" cy="420775"/>
            <a:chOff x="-804700" y="3226500"/>
            <a:chExt cx="292225" cy="292225"/>
          </a:xfrm>
        </p:grpSpPr>
        <p:sp>
          <p:nvSpPr>
            <p:cNvPr id="7601" name="Google Shape;7601;p67"/>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7"/>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7"/>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7"/>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7"/>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7"/>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7"/>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67"/>
          <p:cNvGrpSpPr/>
          <p:nvPr/>
        </p:nvGrpSpPr>
        <p:grpSpPr>
          <a:xfrm>
            <a:off x="3003724" y="1688647"/>
            <a:ext cx="420775" cy="420811"/>
            <a:chOff x="-5251625" y="3272950"/>
            <a:chExt cx="292225" cy="292250"/>
          </a:xfrm>
        </p:grpSpPr>
        <p:sp>
          <p:nvSpPr>
            <p:cNvPr id="7609" name="Google Shape;7609;p67"/>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7"/>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7"/>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2" name="Google Shape;7612;p67"/>
          <p:cNvGrpSpPr/>
          <p:nvPr/>
        </p:nvGrpSpPr>
        <p:grpSpPr>
          <a:xfrm>
            <a:off x="3000322" y="2204348"/>
            <a:ext cx="427578" cy="421351"/>
            <a:chOff x="-5254775" y="3631325"/>
            <a:chExt cx="296950" cy="292625"/>
          </a:xfrm>
        </p:grpSpPr>
        <p:sp>
          <p:nvSpPr>
            <p:cNvPr id="7613" name="Google Shape;7613;p67"/>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7"/>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7"/>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7"/>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7"/>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7"/>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7"/>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67"/>
          <p:cNvGrpSpPr/>
          <p:nvPr/>
        </p:nvGrpSpPr>
        <p:grpSpPr>
          <a:xfrm>
            <a:off x="3016181" y="2756270"/>
            <a:ext cx="419659" cy="420775"/>
            <a:chOff x="-5251625" y="3991275"/>
            <a:chExt cx="291450" cy="292225"/>
          </a:xfrm>
        </p:grpSpPr>
        <p:sp>
          <p:nvSpPr>
            <p:cNvPr id="7621" name="Google Shape;7621;p67"/>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7"/>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7"/>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7"/>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7"/>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67"/>
          <p:cNvGrpSpPr/>
          <p:nvPr/>
        </p:nvGrpSpPr>
        <p:grpSpPr>
          <a:xfrm>
            <a:off x="5756763" y="1689240"/>
            <a:ext cx="319874" cy="419623"/>
            <a:chOff x="-3365275" y="3253275"/>
            <a:chExt cx="222150" cy="291425"/>
          </a:xfrm>
        </p:grpSpPr>
        <p:sp>
          <p:nvSpPr>
            <p:cNvPr id="7627" name="Google Shape;7627;p67"/>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7"/>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9" name="Google Shape;7629;p67"/>
          <p:cNvGrpSpPr/>
          <p:nvPr/>
        </p:nvGrpSpPr>
        <p:grpSpPr>
          <a:xfrm>
            <a:off x="5730701" y="2204058"/>
            <a:ext cx="371998" cy="421927"/>
            <a:chOff x="-3383375" y="3611625"/>
            <a:chExt cx="258350" cy="293025"/>
          </a:xfrm>
        </p:grpSpPr>
        <p:sp>
          <p:nvSpPr>
            <p:cNvPr id="7630" name="Google Shape;7630;p67"/>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7"/>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67"/>
          <p:cNvGrpSpPr/>
          <p:nvPr/>
        </p:nvGrpSpPr>
        <p:grpSpPr>
          <a:xfrm>
            <a:off x="5793050" y="2756826"/>
            <a:ext cx="271097" cy="419659"/>
            <a:chOff x="-3347950" y="3971575"/>
            <a:chExt cx="188275" cy="291450"/>
          </a:xfrm>
        </p:grpSpPr>
        <p:sp>
          <p:nvSpPr>
            <p:cNvPr id="7633" name="Google Shape;7633;p67"/>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7"/>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7"/>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6" name="Google Shape;7636;p67"/>
          <p:cNvGrpSpPr/>
          <p:nvPr/>
        </p:nvGrpSpPr>
        <p:grpSpPr>
          <a:xfrm>
            <a:off x="842909" y="3307061"/>
            <a:ext cx="371998" cy="421927"/>
            <a:chOff x="-1575775" y="3238300"/>
            <a:chExt cx="258350" cy="293025"/>
          </a:xfrm>
        </p:grpSpPr>
        <p:sp>
          <p:nvSpPr>
            <p:cNvPr id="7637" name="Google Shape;7637;p67"/>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7"/>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7"/>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7"/>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7"/>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2" name="Google Shape;7642;p67"/>
          <p:cNvGrpSpPr/>
          <p:nvPr/>
        </p:nvGrpSpPr>
        <p:grpSpPr>
          <a:xfrm>
            <a:off x="2487807" y="3309051"/>
            <a:ext cx="423079" cy="424159"/>
            <a:chOff x="-1591550" y="3597475"/>
            <a:chExt cx="293825" cy="294575"/>
          </a:xfrm>
        </p:grpSpPr>
        <p:sp>
          <p:nvSpPr>
            <p:cNvPr id="7643" name="Google Shape;7643;p67"/>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7"/>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7"/>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67"/>
          <p:cNvGrpSpPr/>
          <p:nvPr/>
        </p:nvGrpSpPr>
        <p:grpSpPr>
          <a:xfrm>
            <a:off x="4137277" y="3318663"/>
            <a:ext cx="421927" cy="399248"/>
            <a:chOff x="-1592325" y="3957400"/>
            <a:chExt cx="293025" cy="277275"/>
          </a:xfrm>
        </p:grpSpPr>
        <p:sp>
          <p:nvSpPr>
            <p:cNvPr id="7647" name="Google Shape;7647;p67"/>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7"/>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7"/>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7"/>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1" name="Google Shape;7651;p67"/>
          <p:cNvGrpSpPr/>
          <p:nvPr/>
        </p:nvGrpSpPr>
        <p:grpSpPr>
          <a:xfrm>
            <a:off x="3624147" y="3310744"/>
            <a:ext cx="369730" cy="420775"/>
            <a:chOff x="-778700" y="3612425"/>
            <a:chExt cx="256775" cy="292225"/>
          </a:xfrm>
        </p:grpSpPr>
        <p:sp>
          <p:nvSpPr>
            <p:cNvPr id="7652" name="Google Shape;7652;p67"/>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7"/>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7"/>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7"/>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7"/>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7"/>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8" name="Google Shape;7658;p67"/>
          <p:cNvGrpSpPr/>
          <p:nvPr/>
        </p:nvGrpSpPr>
        <p:grpSpPr>
          <a:xfrm>
            <a:off x="6095649" y="3828305"/>
            <a:ext cx="340731" cy="387641"/>
            <a:chOff x="7728464" y="1561258"/>
            <a:chExt cx="349719" cy="397866"/>
          </a:xfrm>
        </p:grpSpPr>
        <p:sp>
          <p:nvSpPr>
            <p:cNvPr id="7659" name="Google Shape;7659;p67"/>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7"/>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1" name="Google Shape;7661;p67"/>
          <p:cNvGrpSpPr/>
          <p:nvPr/>
        </p:nvGrpSpPr>
        <p:grpSpPr>
          <a:xfrm>
            <a:off x="4018617" y="3828305"/>
            <a:ext cx="387681" cy="387641"/>
            <a:chOff x="5611350" y="1561258"/>
            <a:chExt cx="397907" cy="397866"/>
          </a:xfrm>
        </p:grpSpPr>
        <p:sp>
          <p:nvSpPr>
            <p:cNvPr id="7662" name="Google Shape;7662;p67"/>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7"/>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7"/>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7"/>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6" name="Google Shape;7666;p67"/>
          <p:cNvGrpSpPr/>
          <p:nvPr/>
        </p:nvGrpSpPr>
        <p:grpSpPr>
          <a:xfrm>
            <a:off x="4537903" y="3925571"/>
            <a:ext cx="387610" cy="193109"/>
            <a:chOff x="6140660" y="1661097"/>
            <a:chExt cx="397835" cy="198202"/>
          </a:xfrm>
        </p:grpSpPr>
        <p:sp>
          <p:nvSpPr>
            <p:cNvPr id="7667" name="Google Shape;7667;p67"/>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7"/>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7"/>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7"/>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67"/>
          <p:cNvGrpSpPr/>
          <p:nvPr/>
        </p:nvGrpSpPr>
        <p:grpSpPr>
          <a:xfrm>
            <a:off x="5057118" y="3828305"/>
            <a:ext cx="387681" cy="387641"/>
            <a:chOff x="6669907" y="1561258"/>
            <a:chExt cx="397907" cy="397866"/>
          </a:xfrm>
        </p:grpSpPr>
        <p:sp>
          <p:nvSpPr>
            <p:cNvPr id="7672" name="Google Shape;7672;p67"/>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7"/>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7"/>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7"/>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7"/>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7" name="Google Shape;7677;p67"/>
          <p:cNvGrpSpPr/>
          <p:nvPr/>
        </p:nvGrpSpPr>
        <p:grpSpPr>
          <a:xfrm>
            <a:off x="1942348" y="3885842"/>
            <a:ext cx="387681" cy="272572"/>
            <a:chOff x="3386036" y="1746339"/>
            <a:chExt cx="397907" cy="279762"/>
          </a:xfrm>
        </p:grpSpPr>
        <p:sp>
          <p:nvSpPr>
            <p:cNvPr id="7678" name="Google Shape;7678;p67"/>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7"/>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67"/>
          <p:cNvGrpSpPr/>
          <p:nvPr/>
        </p:nvGrpSpPr>
        <p:grpSpPr>
          <a:xfrm>
            <a:off x="2980045" y="3828288"/>
            <a:ext cx="387681" cy="387681"/>
            <a:chOff x="4417380" y="1687279"/>
            <a:chExt cx="397907" cy="397907"/>
          </a:xfrm>
        </p:grpSpPr>
        <p:sp>
          <p:nvSpPr>
            <p:cNvPr id="7681" name="Google Shape;7681;p67"/>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7"/>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67"/>
          <p:cNvGrpSpPr/>
          <p:nvPr/>
        </p:nvGrpSpPr>
        <p:grpSpPr>
          <a:xfrm>
            <a:off x="7926526" y="3308537"/>
            <a:ext cx="387661" cy="387661"/>
            <a:chOff x="2869999" y="1687279"/>
            <a:chExt cx="397887" cy="397887"/>
          </a:xfrm>
        </p:grpSpPr>
        <p:sp>
          <p:nvSpPr>
            <p:cNvPr id="7684" name="Google Shape;7684;p67"/>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7"/>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6" name="Google Shape;7686;p67"/>
          <p:cNvGrpSpPr/>
          <p:nvPr/>
        </p:nvGrpSpPr>
        <p:grpSpPr>
          <a:xfrm>
            <a:off x="2461634" y="3828664"/>
            <a:ext cx="386807" cy="386929"/>
            <a:chOff x="3902887" y="1687655"/>
            <a:chExt cx="397010" cy="397135"/>
          </a:xfrm>
        </p:grpSpPr>
        <p:sp>
          <p:nvSpPr>
            <p:cNvPr id="7687" name="Google Shape;7687;p67"/>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7"/>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67"/>
          <p:cNvGrpSpPr/>
          <p:nvPr/>
        </p:nvGrpSpPr>
        <p:grpSpPr>
          <a:xfrm>
            <a:off x="3499331" y="3828344"/>
            <a:ext cx="387681" cy="387681"/>
            <a:chOff x="4933458" y="1687279"/>
            <a:chExt cx="397907" cy="397907"/>
          </a:xfrm>
        </p:grpSpPr>
        <p:sp>
          <p:nvSpPr>
            <p:cNvPr id="7690" name="Google Shape;7690;p67"/>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7"/>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2" name="Google Shape;7692;p67"/>
          <p:cNvGrpSpPr/>
          <p:nvPr/>
        </p:nvGrpSpPr>
        <p:grpSpPr>
          <a:xfrm>
            <a:off x="5273586" y="3308775"/>
            <a:ext cx="387681" cy="387661"/>
            <a:chOff x="266768" y="1721375"/>
            <a:chExt cx="397907" cy="397887"/>
          </a:xfrm>
        </p:grpSpPr>
        <p:sp>
          <p:nvSpPr>
            <p:cNvPr id="7693" name="Google Shape;7693;p67"/>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7"/>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5" name="Google Shape;7695;p67"/>
          <p:cNvGrpSpPr/>
          <p:nvPr/>
        </p:nvGrpSpPr>
        <p:grpSpPr>
          <a:xfrm>
            <a:off x="7395588" y="3308924"/>
            <a:ext cx="387539" cy="386888"/>
            <a:chOff x="2408992" y="1722875"/>
            <a:chExt cx="397761" cy="397093"/>
          </a:xfrm>
        </p:grpSpPr>
        <p:sp>
          <p:nvSpPr>
            <p:cNvPr id="7696" name="Google Shape;7696;p67"/>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7"/>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67"/>
          <p:cNvGrpSpPr/>
          <p:nvPr/>
        </p:nvGrpSpPr>
        <p:grpSpPr>
          <a:xfrm>
            <a:off x="5576404" y="3828305"/>
            <a:ext cx="387641" cy="387641"/>
            <a:chOff x="7199196" y="1561258"/>
            <a:chExt cx="397866" cy="397866"/>
          </a:xfrm>
        </p:grpSpPr>
        <p:sp>
          <p:nvSpPr>
            <p:cNvPr id="7699" name="Google Shape;7699;p67"/>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7"/>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7"/>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67"/>
          <p:cNvGrpSpPr/>
          <p:nvPr/>
        </p:nvGrpSpPr>
        <p:grpSpPr>
          <a:xfrm>
            <a:off x="6332282" y="3308537"/>
            <a:ext cx="387661" cy="387661"/>
            <a:chOff x="1379798" y="1723250"/>
            <a:chExt cx="397887" cy="397887"/>
          </a:xfrm>
        </p:grpSpPr>
        <p:sp>
          <p:nvSpPr>
            <p:cNvPr id="7703" name="Google Shape;7703;p67"/>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7"/>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7"/>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7"/>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7" name="Google Shape;7707;p67"/>
          <p:cNvGrpSpPr/>
          <p:nvPr/>
        </p:nvGrpSpPr>
        <p:grpSpPr>
          <a:xfrm>
            <a:off x="5801242" y="3308537"/>
            <a:ext cx="387641" cy="387661"/>
            <a:chOff x="864491" y="1723250"/>
            <a:chExt cx="397866" cy="397887"/>
          </a:xfrm>
        </p:grpSpPr>
        <p:sp>
          <p:nvSpPr>
            <p:cNvPr id="7708" name="Google Shape;7708;p6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7"/>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11" name="Google Shape;7711;p67"/>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12" name="Google Shape;7712;p67"/>
          <p:cNvGrpSpPr/>
          <p:nvPr/>
        </p:nvGrpSpPr>
        <p:grpSpPr>
          <a:xfrm>
            <a:off x="6568070" y="3827060"/>
            <a:ext cx="388966" cy="388966"/>
            <a:chOff x="1190625" y="238125"/>
            <a:chExt cx="5235075" cy="5235075"/>
          </a:xfrm>
        </p:grpSpPr>
        <p:sp>
          <p:nvSpPr>
            <p:cNvPr id="7713" name="Google Shape;7713;p67"/>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7"/>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15" name="Google Shape;7715;p6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7719" name="Shape 7719"/>
        <p:cNvGrpSpPr/>
        <p:nvPr/>
      </p:nvGrpSpPr>
      <p:grpSpPr>
        <a:xfrm>
          <a:off x="0" y="0"/>
          <a:ext cx="0" cy="0"/>
          <a:chOff x="0" y="0"/>
          <a:chExt cx="0" cy="0"/>
        </a:xfrm>
      </p:grpSpPr>
      <p:pic>
        <p:nvPicPr>
          <p:cNvPr id="7720" name="Google Shape;7720;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3"/>
          <p:cNvSpPr/>
          <p:nvPr/>
        </p:nvSpPr>
        <p:spPr>
          <a:xfrm rot="2840006">
            <a:off x="7580781" y="-430270"/>
            <a:ext cx="1406753" cy="3718146"/>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Theme</a:t>
            </a:r>
            <a:endParaRPr>
              <a:solidFill>
                <a:schemeClr val="accent1"/>
              </a:solidFill>
              <a:highlight>
                <a:schemeClr val="dk1"/>
              </a:highlight>
            </a:endParaRPr>
          </a:p>
        </p:txBody>
      </p:sp>
      <p:sp>
        <p:nvSpPr>
          <p:cNvPr id="229" name="Google Shape;229;p33"/>
          <p:cNvSpPr txBox="1"/>
          <p:nvPr>
            <p:ph idx="3" type="subTitle"/>
          </p:nvPr>
        </p:nvSpPr>
        <p:spPr>
          <a:xfrm>
            <a:off x="713225" y="2271325"/>
            <a:ext cx="4387500" cy="10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i="1" lang="en" sz="2400"/>
              <a:t>‘</a:t>
            </a:r>
            <a:r>
              <a:rPr i="1" lang="en" sz="2400"/>
              <a:t>Towards a highly resilient Port Ecosystem’</a:t>
            </a:r>
            <a:endParaRPr i="1" sz="2700"/>
          </a:p>
        </p:txBody>
      </p:sp>
      <p:sp>
        <p:nvSpPr>
          <p:cNvPr id="230" name="Google Shape;230;p33"/>
          <p:cNvSpPr/>
          <p:nvPr/>
        </p:nvSpPr>
        <p:spPr>
          <a:xfrm>
            <a:off x="8096250" y="969739"/>
            <a:ext cx="49946" cy="65715"/>
          </a:xfrm>
          <a:custGeom>
            <a:rect b="b" l="l" r="r" t="t"/>
            <a:pathLst>
              <a:path extrusionOk="0" h="1371" w="1042">
                <a:moveTo>
                  <a:pt x="0" y="0"/>
                </a:moveTo>
                <a:lnTo>
                  <a:pt x="0" y="0"/>
                </a:lnTo>
                <a:cubicBezTo>
                  <a:pt x="640" y="329"/>
                  <a:pt x="731" y="1298"/>
                  <a:pt x="731" y="1298"/>
                </a:cubicBezTo>
                <a:lnTo>
                  <a:pt x="914" y="1371"/>
                </a:lnTo>
                <a:cubicBezTo>
                  <a:pt x="1042" y="256"/>
                  <a:pt x="0" y="0"/>
                  <a:pt x="0" y="0"/>
                </a:cubicBezTo>
                <a:close/>
              </a:path>
            </a:pathLst>
          </a:custGeom>
          <a:solidFill>
            <a:srgbClr val="0E26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3"/>
          <p:cNvSpPr/>
          <p:nvPr/>
        </p:nvSpPr>
        <p:spPr>
          <a:xfrm>
            <a:off x="8112020" y="995863"/>
            <a:ext cx="102528" cy="38729"/>
          </a:xfrm>
          <a:custGeom>
            <a:rect b="b" l="l" r="r" t="t"/>
            <a:pathLst>
              <a:path extrusionOk="0" h="808" w="2139">
                <a:moveTo>
                  <a:pt x="1464" y="1"/>
                </a:moveTo>
                <a:cubicBezTo>
                  <a:pt x="575" y="1"/>
                  <a:pt x="0" y="588"/>
                  <a:pt x="0" y="588"/>
                </a:cubicBezTo>
                <a:lnTo>
                  <a:pt x="585" y="807"/>
                </a:lnTo>
                <a:cubicBezTo>
                  <a:pt x="881" y="190"/>
                  <a:pt x="1486" y="90"/>
                  <a:pt x="1847" y="90"/>
                </a:cubicBezTo>
                <a:cubicBezTo>
                  <a:pt x="2021" y="90"/>
                  <a:pt x="2138" y="113"/>
                  <a:pt x="2138" y="113"/>
                </a:cubicBezTo>
                <a:cubicBezTo>
                  <a:pt x="1898" y="33"/>
                  <a:pt x="1673" y="1"/>
                  <a:pt x="1464" y="1"/>
                </a:cubicBezTo>
                <a:close/>
              </a:path>
            </a:pathLst>
          </a:custGeom>
          <a:solidFill>
            <a:srgbClr val="0E26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3"/>
          <p:cNvSpPr/>
          <p:nvPr/>
        </p:nvSpPr>
        <p:spPr>
          <a:xfrm>
            <a:off x="8125153" y="978463"/>
            <a:ext cx="23535" cy="47405"/>
          </a:xfrm>
          <a:custGeom>
            <a:rect b="b" l="l" r="r" t="t"/>
            <a:pathLst>
              <a:path extrusionOk="0" h="989" w="491">
                <a:moveTo>
                  <a:pt x="311" y="1"/>
                </a:moveTo>
                <a:cubicBezTo>
                  <a:pt x="311" y="1"/>
                  <a:pt x="366" y="385"/>
                  <a:pt x="0" y="750"/>
                </a:cubicBezTo>
                <a:lnTo>
                  <a:pt x="274" y="988"/>
                </a:lnTo>
                <a:cubicBezTo>
                  <a:pt x="275" y="988"/>
                  <a:pt x="275" y="988"/>
                  <a:pt x="275" y="988"/>
                </a:cubicBezTo>
                <a:cubicBezTo>
                  <a:pt x="298" y="988"/>
                  <a:pt x="491" y="361"/>
                  <a:pt x="311" y="1"/>
                </a:cubicBezTo>
                <a:close/>
              </a:path>
            </a:pathLst>
          </a:custGeom>
          <a:solidFill>
            <a:srgbClr val="0E26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Pain Points</a:t>
            </a:r>
            <a:endParaRPr>
              <a:solidFill>
                <a:schemeClr val="accent1"/>
              </a:solidFill>
              <a:highlight>
                <a:schemeClr val="dk1"/>
              </a:highlight>
            </a:endParaRPr>
          </a:p>
        </p:txBody>
      </p:sp>
      <p:sp>
        <p:nvSpPr>
          <p:cNvPr id="238" name="Google Shape;238;p34"/>
          <p:cNvSpPr txBox="1"/>
          <p:nvPr>
            <p:ph idx="1" type="subTitle"/>
          </p:nvPr>
        </p:nvSpPr>
        <p:spPr>
          <a:xfrm>
            <a:off x="1891650" y="1638175"/>
            <a:ext cx="5360700" cy="73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Shipping schedules, trade fluctuations, and seasonal variations make predicting future demand difficult</a:t>
            </a:r>
            <a:endParaRPr/>
          </a:p>
        </p:txBody>
      </p:sp>
      <p:sp>
        <p:nvSpPr>
          <p:cNvPr id="239" name="Google Shape;239;p34"/>
          <p:cNvSpPr txBox="1"/>
          <p:nvPr>
            <p:ph idx="2" type="subTitle"/>
          </p:nvPr>
        </p:nvSpPr>
        <p:spPr>
          <a:xfrm>
            <a:off x="1891650" y="2764675"/>
            <a:ext cx="5360700" cy="73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There are limited berths to allocate for incoming vessels and cargo</a:t>
            </a:r>
            <a:endParaRPr/>
          </a:p>
        </p:txBody>
      </p:sp>
      <p:sp>
        <p:nvSpPr>
          <p:cNvPr id="240" name="Google Shape;240;p34"/>
          <p:cNvSpPr txBox="1"/>
          <p:nvPr>
            <p:ph idx="3" type="subTitle"/>
          </p:nvPr>
        </p:nvSpPr>
        <p:spPr>
          <a:xfrm>
            <a:off x="1891650" y="1244200"/>
            <a:ext cx="5360700" cy="47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Demand Forecasting</a:t>
            </a:r>
            <a:endParaRPr/>
          </a:p>
        </p:txBody>
      </p:sp>
      <p:sp>
        <p:nvSpPr>
          <p:cNvPr id="241" name="Google Shape;241;p34"/>
          <p:cNvSpPr txBox="1"/>
          <p:nvPr>
            <p:ph idx="4" type="subTitle"/>
          </p:nvPr>
        </p:nvSpPr>
        <p:spPr>
          <a:xfrm>
            <a:off x="1891650" y="2370700"/>
            <a:ext cx="5360700" cy="47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Managing Berth Supply</a:t>
            </a:r>
            <a:endParaRPr/>
          </a:p>
        </p:txBody>
      </p:sp>
      <p:sp>
        <p:nvSpPr>
          <p:cNvPr id="242" name="Google Shape;242;p34"/>
          <p:cNvSpPr txBox="1"/>
          <p:nvPr>
            <p:ph idx="5" type="subTitle"/>
          </p:nvPr>
        </p:nvSpPr>
        <p:spPr>
          <a:xfrm>
            <a:off x="1891650" y="3891175"/>
            <a:ext cx="5360700" cy="73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Which cranes and handling equipment should go where for smoother operations</a:t>
            </a:r>
            <a:endParaRPr/>
          </a:p>
        </p:txBody>
      </p:sp>
      <p:sp>
        <p:nvSpPr>
          <p:cNvPr id="243" name="Google Shape;243;p34"/>
          <p:cNvSpPr txBox="1"/>
          <p:nvPr>
            <p:ph idx="6" type="subTitle"/>
          </p:nvPr>
        </p:nvSpPr>
        <p:spPr>
          <a:xfrm>
            <a:off x="1891650" y="3497200"/>
            <a:ext cx="5360700" cy="47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Optimising Allocation of Resources</a:t>
            </a:r>
            <a:endParaRPr/>
          </a:p>
        </p:txBody>
      </p:sp>
      <p:sp>
        <p:nvSpPr>
          <p:cNvPr id="244" name="Google Shape;244;p34"/>
          <p:cNvSpPr/>
          <p:nvPr/>
        </p:nvSpPr>
        <p:spPr>
          <a:xfrm rot="1697626">
            <a:off x="8306834" y="118586"/>
            <a:ext cx="1498758" cy="3962852"/>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4"/>
          <p:cNvSpPr/>
          <p:nvPr/>
        </p:nvSpPr>
        <p:spPr>
          <a:xfrm rot="-936078">
            <a:off x="-481903" y="-572196"/>
            <a:ext cx="1406625" cy="3718074"/>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5"/>
          <p:cNvSpPr/>
          <p:nvPr/>
        </p:nvSpPr>
        <p:spPr>
          <a:xfrm rot="3168124">
            <a:off x="1036336" y="77207"/>
            <a:ext cx="1498585" cy="3962528"/>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5"/>
          <p:cNvSpPr txBox="1"/>
          <p:nvPr>
            <p:ph type="title"/>
          </p:nvPr>
        </p:nvSpPr>
        <p:spPr>
          <a:xfrm>
            <a:off x="541425" y="2485125"/>
            <a:ext cx="7891800" cy="926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Problem Statement</a:t>
            </a:r>
            <a:endParaRPr>
              <a:solidFill>
                <a:schemeClr val="accent1"/>
              </a:solidFill>
              <a:highlight>
                <a:schemeClr val="dk1"/>
              </a:highlight>
            </a:endParaRPr>
          </a:p>
        </p:txBody>
      </p:sp>
      <p:sp>
        <p:nvSpPr>
          <p:cNvPr id="252" name="Google Shape;252;p35"/>
          <p:cNvSpPr txBox="1"/>
          <p:nvPr>
            <p:ph idx="2" type="title"/>
          </p:nvPr>
        </p:nvSpPr>
        <p:spPr>
          <a:xfrm>
            <a:off x="6582077" y="1262813"/>
            <a:ext cx="1851300" cy="1014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253" name="Google Shape;253;p35"/>
          <p:cNvSpPr/>
          <p:nvPr/>
        </p:nvSpPr>
        <p:spPr>
          <a:xfrm rot="-2854553">
            <a:off x="5556046" y="3193575"/>
            <a:ext cx="1406584" cy="3718191"/>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6"/>
          <p:cNvSpPr/>
          <p:nvPr/>
        </p:nvSpPr>
        <p:spPr>
          <a:xfrm rot="2840006">
            <a:off x="7580781" y="-430270"/>
            <a:ext cx="1406753" cy="3718146"/>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Theme in Focus</a:t>
            </a:r>
            <a:endParaRPr>
              <a:solidFill>
                <a:schemeClr val="accent1"/>
              </a:solidFill>
              <a:highlight>
                <a:schemeClr val="dk1"/>
              </a:highlight>
            </a:endParaRPr>
          </a:p>
        </p:txBody>
      </p:sp>
      <p:sp>
        <p:nvSpPr>
          <p:cNvPr id="260" name="Google Shape;260;p36"/>
          <p:cNvSpPr txBox="1"/>
          <p:nvPr>
            <p:ph idx="3" type="subTitle"/>
          </p:nvPr>
        </p:nvSpPr>
        <p:spPr>
          <a:xfrm>
            <a:off x="713225" y="2002850"/>
            <a:ext cx="6302700" cy="163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i="1" lang="en" sz="2400"/>
              <a:t>‘How can digital solutions powered by data and AI optimize demand and supply to increase resilience of the port amidst global </a:t>
            </a:r>
            <a:r>
              <a:rPr i="1" lang="en" sz="2400"/>
              <a:t>disruptions</a:t>
            </a:r>
            <a:r>
              <a:rPr i="1" lang="en" sz="2400"/>
              <a:t> and risks?’</a:t>
            </a:r>
            <a:endParaRPr i="1" sz="2700"/>
          </a:p>
        </p:txBody>
      </p:sp>
      <p:sp>
        <p:nvSpPr>
          <p:cNvPr id="261" name="Google Shape;261;p36"/>
          <p:cNvSpPr/>
          <p:nvPr/>
        </p:nvSpPr>
        <p:spPr>
          <a:xfrm>
            <a:off x="8096250" y="969739"/>
            <a:ext cx="49946" cy="65715"/>
          </a:xfrm>
          <a:custGeom>
            <a:rect b="b" l="l" r="r" t="t"/>
            <a:pathLst>
              <a:path extrusionOk="0" h="1371" w="1042">
                <a:moveTo>
                  <a:pt x="0" y="0"/>
                </a:moveTo>
                <a:lnTo>
                  <a:pt x="0" y="0"/>
                </a:lnTo>
                <a:cubicBezTo>
                  <a:pt x="640" y="329"/>
                  <a:pt x="731" y="1298"/>
                  <a:pt x="731" y="1298"/>
                </a:cubicBezTo>
                <a:lnTo>
                  <a:pt x="914" y="1371"/>
                </a:lnTo>
                <a:cubicBezTo>
                  <a:pt x="1042" y="256"/>
                  <a:pt x="0" y="0"/>
                  <a:pt x="0" y="0"/>
                </a:cubicBezTo>
                <a:close/>
              </a:path>
            </a:pathLst>
          </a:custGeom>
          <a:solidFill>
            <a:srgbClr val="0E26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6"/>
          <p:cNvSpPr/>
          <p:nvPr/>
        </p:nvSpPr>
        <p:spPr>
          <a:xfrm>
            <a:off x="8112020" y="995863"/>
            <a:ext cx="102528" cy="38729"/>
          </a:xfrm>
          <a:custGeom>
            <a:rect b="b" l="l" r="r" t="t"/>
            <a:pathLst>
              <a:path extrusionOk="0" h="808" w="2139">
                <a:moveTo>
                  <a:pt x="1464" y="1"/>
                </a:moveTo>
                <a:cubicBezTo>
                  <a:pt x="575" y="1"/>
                  <a:pt x="0" y="588"/>
                  <a:pt x="0" y="588"/>
                </a:cubicBezTo>
                <a:lnTo>
                  <a:pt x="585" y="807"/>
                </a:lnTo>
                <a:cubicBezTo>
                  <a:pt x="881" y="190"/>
                  <a:pt x="1486" y="90"/>
                  <a:pt x="1847" y="90"/>
                </a:cubicBezTo>
                <a:cubicBezTo>
                  <a:pt x="2021" y="90"/>
                  <a:pt x="2138" y="113"/>
                  <a:pt x="2138" y="113"/>
                </a:cubicBezTo>
                <a:cubicBezTo>
                  <a:pt x="1898" y="33"/>
                  <a:pt x="1673" y="1"/>
                  <a:pt x="1464" y="1"/>
                </a:cubicBezTo>
                <a:close/>
              </a:path>
            </a:pathLst>
          </a:custGeom>
          <a:solidFill>
            <a:srgbClr val="0E26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6"/>
          <p:cNvSpPr/>
          <p:nvPr/>
        </p:nvSpPr>
        <p:spPr>
          <a:xfrm>
            <a:off x="8125153" y="978463"/>
            <a:ext cx="23535" cy="47405"/>
          </a:xfrm>
          <a:custGeom>
            <a:rect b="b" l="l" r="r" t="t"/>
            <a:pathLst>
              <a:path extrusionOk="0" h="989" w="491">
                <a:moveTo>
                  <a:pt x="311" y="1"/>
                </a:moveTo>
                <a:cubicBezTo>
                  <a:pt x="311" y="1"/>
                  <a:pt x="366" y="385"/>
                  <a:pt x="0" y="750"/>
                </a:cubicBezTo>
                <a:lnTo>
                  <a:pt x="274" y="988"/>
                </a:lnTo>
                <a:cubicBezTo>
                  <a:pt x="275" y="988"/>
                  <a:pt x="275" y="988"/>
                  <a:pt x="275" y="988"/>
                </a:cubicBezTo>
                <a:cubicBezTo>
                  <a:pt x="298" y="988"/>
                  <a:pt x="491" y="361"/>
                  <a:pt x="311" y="1"/>
                </a:cubicBezTo>
                <a:close/>
              </a:path>
            </a:pathLst>
          </a:custGeom>
          <a:solidFill>
            <a:srgbClr val="0E26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Goal</a:t>
            </a:r>
            <a:endParaRPr>
              <a:solidFill>
                <a:schemeClr val="accent1"/>
              </a:solidFill>
              <a:highlight>
                <a:schemeClr val="dk1"/>
              </a:highlight>
            </a:endParaRPr>
          </a:p>
        </p:txBody>
      </p:sp>
      <p:sp>
        <p:nvSpPr>
          <p:cNvPr id="269" name="Google Shape;269;p37"/>
          <p:cNvSpPr/>
          <p:nvPr/>
        </p:nvSpPr>
        <p:spPr>
          <a:xfrm rot="-936078">
            <a:off x="8112422" y="-1453496"/>
            <a:ext cx="1406625" cy="3718074"/>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0" name="Google Shape;270;p37"/>
          <p:cNvPicPr preferRelativeResize="0"/>
          <p:nvPr/>
        </p:nvPicPr>
        <p:blipFill>
          <a:blip r:embed="rId3">
            <a:alphaModFix/>
          </a:blip>
          <a:stretch>
            <a:fillRect/>
          </a:stretch>
        </p:blipFill>
        <p:spPr>
          <a:xfrm>
            <a:off x="905188" y="1169200"/>
            <a:ext cx="7333583" cy="349770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8"/>
          <p:cNvSpPr/>
          <p:nvPr/>
        </p:nvSpPr>
        <p:spPr>
          <a:xfrm rot="3168124">
            <a:off x="1036336" y="77207"/>
            <a:ext cx="1498585" cy="3962528"/>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8"/>
          <p:cNvSpPr txBox="1"/>
          <p:nvPr>
            <p:ph type="title"/>
          </p:nvPr>
        </p:nvSpPr>
        <p:spPr>
          <a:xfrm>
            <a:off x="2917925" y="2485125"/>
            <a:ext cx="5515200" cy="926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Value Add</a:t>
            </a:r>
            <a:endParaRPr>
              <a:solidFill>
                <a:schemeClr val="accent1"/>
              </a:solidFill>
              <a:highlight>
                <a:schemeClr val="dk1"/>
              </a:highlight>
            </a:endParaRPr>
          </a:p>
        </p:txBody>
      </p:sp>
      <p:sp>
        <p:nvSpPr>
          <p:cNvPr id="277" name="Google Shape;277;p38"/>
          <p:cNvSpPr txBox="1"/>
          <p:nvPr>
            <p:ph idx="2" type="title"/>
          </p:nvPr>
        </p:nvSpPr>
        <p:spPr>
          <a:xfrm>
            <a:off x="6582077" y="1262813"/>
            <a:ext cx="1851300" cy="1014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278" name="Google Shape;278;p38"/>
          <p:cNvSpPr/>
          <p:nvPr/>
        </p:nvSpPr>
        <p:spPr>
          <a:xfrm rot="-2854553">
            <a:off x="5556046" y="3193575"/>
            <a:ext cx="1406584" cy="3718191"/>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Businessman Meeting by Slidesgo">
  <a:themeElements>
    <a:clrScheme name="Simple Light">
      <a:dk1>
        <a:srgbClr val="452272"/>
      </a:dk1>
      <a:lt1>
        <a:srgbClr val="FAFAFA"/>
      </a:lt1>
      <a:dk2>
        <a:srgbClr val="5A45A0"/>
      </a:dk2>
      <a:lt2>
        <a:srgbClr val="FFC63E"/>
      </a:lt2>
      <a:accent1>
        <a:srgbClr val="D9BBFC"/>
      </a:accent1>
      <a:accent2>
        <a:srgbClr val="EBAE39"/>
      </a:accent2>
      <a:accent3>
        <a:srgbClr val="937CF7"/>
      </a:accent3>
      <a:accent4>
        <a:srgbClr val="DCDCFF"/>
      </a:accent4>
      <a:accent5>
        <a:srgbClr val="FFFFFF"/>
      </a:accent5>
      <a:accent6>
        <a:srgbClr val="FFFFFF"/>
      </a:accent6>
      <a:hlink>
        <a:srgbClr val="45227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